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60" r:id="rId2"/>
    <p:sldId id="262" r:id="rId3"/>
    <p:sldId id="266" r:id="rId4"/>
    <p:sldId id="256" r:id="rId5"/>
    <p:sldId id="259" r:id="rId6"/>
    <p:sldId id="257" r:id="rId7"/>
    <p:sldId id="261" r:id="rId8"/>
    <p:sldId id="258" r:id="rId9"/>
    <p:sldId id="263" r:id="rId1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9" autoAdjust="0"/>
    <p:restoredTop sz="94660"/>
  </p:normalViewPr>
  <p:slideViewPr>
    <p:cSldViewPr>
      <p:cViewPr varScale="1">
        <p:scale>
          <a:sx n="82" d="100"/>
          <a:sy n="82" d="100"/>
        </p:scale>
        <p:origin x="-16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42EFA-52C7-4166-96C5-90685B14730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DB67B7A4-3D62-4F37-A90B-18853F974EF7}">
      <dgm:prSet phldrT="[Text]" custT="1"/>
      <dgm:spPr/>
      <dgm:t>
        <a:bodyPr/>
        <a:lstStyle/>
        <a:p>
          <a:r>
            <a:rPr lang="de-DE" sz="2800" dirty="0" smtClean="0"/>
            <a:t>AG</a:t>
          </a:r>
          <a:endParaRPr lang="de-DE" sz="2800" dirty="0"/>
        </a:p>
      </dgm:t>
    </dgm:pt>
    <dgm:pt modelId="{69EE5201-B77E-4FDE-8CC1-75496729CD3A}" type="parTrans" cxnId="{9E521518-AA2E-42CF-87C2-246E454DC7DC}">
      <dgm:prSet/>
      <dgm:spPr/>
      <dgm:t>
        <a:bodyPr/>
        <a:lstStyle/>
        <a:p>
          <a:endParaRPr lang="de-DE"/>
        </a:p>
      </dgm:t>
    </dgm:pt>
    <dgm:pt modelId="{130C503E-2AAF-4238-B6E7-3E23E3DE569A}" type="sibTrans" cxnId="{9E521518-AA2E-42CF-87C2-246E454DC7DC}">
      <dgm:prSet/>
      <dgm:spPr/>
      <dgm:t>
        <a:bodyPr/>
        <a:lstStyle/>
        <a:p>
          <a:endParaRPr lang="de-DE"/>
        </a:p>
      </dgm:t>
    </dgm:pt>
    <dgm:pt modelId="{E2282898-290F-48B3-9B22-075905DC8F87}">
      <dgm:prSet phldrT="[Text]" custT="1"/>
      <dgm:spPr/>
      <dgm:t>
        <a:bodyPr/>
        <a:lstStyle/>
        <a:p>
          <a:r>
            <a:rPr lang="de-DE" sz="1400" b="1" dirty="0" smtClean="0"/>
            <a:t>Regelmäßige Teilnahme</a:t>
          </a:r>
        </a:p>
        <a:p>
          <a:r>
            <a:rPr lang="de-DE" sz="1400" b="1" dirty="0" smtClean="0"/>
            <a:t>Engagement über die AG-Stunde hinaus</a:t>
          </a:r>
        </a:p>
        <a:p>
          <a:r>
            <a:rPr lang="de-DE" sz="1400" b="1" dirty="0" smtClean="0"/>
            <a:t>Herausragende Leistungen im Rahmen der AG</a:t>
          </a:r>
          <a:endParaRPr lang="de-DE" sz="1400" b="1" dirty="0"/>
        </a:p>
      </dgm:t>
    </dgm:pt>
    <dgm:pt modelId="{E1EEF03B-973A-43CB-AA20-DB7B22231692}" type="parTrans" cxnId="{39C3CD70-9A2A-4673-A87D-626CD5F78B27}">
      <dgm:prSet/>
      <dgm:spPr/>
      <dgm:t>
        <a:bodyPr/>
        <a:lstStyle/>
        <a:p>
          <a:endParaRPr lang="de-DE"/>
        </a:p>
      </dgm:t>
    </dgm:pt>
    <dgm:pt modelId="{6B2A5463-B0A6-46A6-AFC8-3EE6B71FF4D4}" type="sibTrans" cxnId="{39C3CD70-9A2A-4673-A87D-626CD5F78B27}">
      <dgm:prSet/>
      <dgm:spPr/>
      <dgm:t>
        <a:bodyPr/>
        <a:lstStyle/>
        <a:p>
          <a:endParaRPr lang="de-DE"/>
        </a:p>
      </dgm:t>
    </dgm:pt>
    <dgm:pt modelId="{0F9EB0C6-F0EB-4D84-B253-74C7BE6242C9}">
      <dgm:prSet phldrT="[Text]" custT="1"/>
      <dgm:spPr/>
      <dgm:t>
        <a:bodyPr/>
        <a:lstStyle/>
        <a:p>
          <a:r>
            <a:rPr lang="de-DE" sz="1200" b="1" dirty="0" smtClean="0"/>
            <a:t>5cp</a:t>
          </a:r>
        </a:p>
        <a:p>
          <a:r>
            <a:rPr lang="de-DE" sz="1200" b="1" dirty="0" smtClean="0"/>
            <a:t>10cp</a:t>
          </a:r>
        </a:p>
        <a:p>
          <a:r>
            <a:rPr lang="de-DE" sz="1200" b="1" dirty="0" smtClean="0"/>
            <a:t>15cp</a:t>
          </a:r>
          <a:endParaRPr lang="de-DE" sz="1100" dirty="0"/>
        </a:p>
      </dgm:t>
    </dgm:pt>
    <dgm:pt modelId="{EE2B82EA-881B-4B94-BBA1-AE41C9AA682A}" type="parTrans" cxnId="{EAC35C58-B085-4533-9494-A6CB76128CFC}">
      <dgm:prSet/>
      <dgm:spPr/>
      <dgm:t>
        <a:bodyPr/>
        <a:lstStyle/>
        <a:p>
          <a:endParaRPr lang="de-DE"/>
        </a:p>
      </dgm:t>
    </dgm:pt>
    <dgm:pt modelId="{81EFA2B0-48EA-404A-8857-F5203D0D7E7D}" type="sibTrans" cxnId="{EAC35C58-B085-4533-9494-A6CB76128CFC}">
      <dgm:prSet/>
      <dgm:spPr/>
      <dgm:t>
        <a:bodyPr/>
        <a:lstStyle/>
        <a:p>
          <a:endParaRPr lang="de-DE"/>
        </a:p>
      </dgm:t>
    </dgm:pt>
    <dgm:pt modelId="{55C2706A-72C4-4DC7-808B-8A288D509338}">
      <dgm:prSet phldrT="[Text]"/>
      <dgm:spPr/>
      <dgm:t>
        <a:bodyPr/>
        <a:lstStyle/>
        <a:p>
          <a:r>
            <a:rPr lang="de-DE" dirty="0" smtClean="0"/>
            <a:t>Schüler-</a:t>
          </a:r>
          <a:r>
            <a:rPr lang="de-DE" dirty="0" err="1" smtClean="0"/>
            <a:t>wettbewerbe</a:t>
          </a:r>
          <a:endParaRPr lang="de-DE" dirty="0"/>
        </a:p>
      </dgm:t>
    </dgm:pt>
    <dgm:pt modelId="{84E6A431-4823-4C26-BBD7-2E1EAF436EB7}" type="parTrans" cxnId="{DB3FD208-6D5B-4530-A821-F2046F547109}">
      <dgm:prSet/>
      <dgm:spPr/>
      <dgm:t>
        <a:bodyPr/>
        <a:lstStyle/>
        <a:p>
          <a:endParaRPr lang="de-DE"/>
        </a:p>
      </dgm:t>
    </dgm:pt>
    <dgm:pt modelId="{7874084A-09D4-420E-BF01-3398AABC24FD}" type="sibTrans" cxnId="{DB3FD208-6D5B-4530-A821-F2046F547109}">
      <dgm:prSet/>
      <dgm:spPr/>
      <dgm:t>
        <a:bodyPr/>
        <a:lstStyle/>
        <a:p>
          <a:endParaRPr lang="de-DE"/>
        </a:p>
      </dgm:t>
    </dgm:pt>
    <dgm:pt modelId="{79AC0009-0107-4FF1-BAC6-00789AD98A9B}">
      <dgm:prSet phldrT="[Text]" custT="1"/>
      <dgm:spPr/>
      <dgm:t>
        <a:bodyPr/>
        <a:lstStyle/>
        <a:p>
          <a:r>
            <a:rPr lang="de-DE" sz="1600" b="1" dirty="0" smtClean="0"/>
            <a:t>Ergebnisse </a:t>
          </a:r>
          <a:endParaRPr lang="de-DE" sz="1600" b="1" dirty="0"/>
        </a:p>
      </dgm:t>
    </dgm:pt>
    <dgm:pt modelId="{B2094C76-1A1D-4808-98B8-72434AC400BA}" type="parTrans" cxnId="{5F88C1E4-78E2-4EF5-B746-26CD6AB22A27}">
      <dgm:prSet/>
      <dgm:spPr/>
      <dgm:t>
        <a:bodyPr/>
        <a:lstStyle/>
        <a:p>
          <a:endParaRPr lang="de-DE"/>
        </a:p>
      </dgm:t>
    </dgm:pt>
    <dgm:pt modelId="{C761DD64-3202-4A5B-87B4-F894D22C4449}" type="sibTrans" cxnId="{5F88C1E4-78E2-4EF5-B746-26CD6AB22A27}">
      <dgm:prSet/>
      <dgm:spPr/>
      <dgm:t>
        <a:bodyPr/>
        <a:lstStyle/>
        <a:p>
          <a:endParaRPr lang="de-DE"/>
        </a:p>
      </dgm:t>
    </dgm:pt>
    <dgm:pt modelId="{EB4B1ED9-0EC6-4D8B-A7CC-4A491CB19AA4}">
      <dgm:prSet phldrT="[Text]" phldr="1"/>
      <dgm:spPr/>
      <dgm:t>
        <a:bodyPr/>
        <a:lstStyle/>
        <a:p>
          <a:endParaRPr lang="de-DE" dirty="0"/>
        </a:p>
      </dgm:t>
    </dgm:pt>
    <dgm:pt modelId="{A68DF8DD-2B00-4D1F-84F8-B862AD770929}" type="parTrans" cxnId="{CAF04804-BDA6-4EAA-BF46-887ACBEA1BAD}">
      <dgm:prSet/>
      <dgm:spPr/>
      <dgm:t>
        <a:bodyPr/>
        <a:lstStyle/>
        <a:p>
          <a:endParaRPr lang="de-DE"/>
        </a:p>
      </dgm:t>
    </dgm:pt>
    <dgm:pt modelId="{D9CB59A0-03DA-4CA1-B2FE-A2E7BF5BBF24}" type="sibTrans" cxnId="{CAF04804-BDA6-4EAA-BF46-887ACBEA1BAD}">
      <dgm:prSet/>
      <dgm:spPr/>
      <dgm:t>
        <a:bodyPr/>
        <a:lstStyle/>
        <a:p>
          <a:endParaRPr lang="de-DE"/>
        </a:p>
      </dgm:t>
    </dgm:pt>
    <dgm:pt modelId="{DF582DF9-1273-4EC4-9471-1FCF9646A37E}">
      <dgm:prSet phldrT="[Text]"/>
      <dgm:spPr/>
      <dgm:t>
        <a:bodyPr/>
        <a:lstStyle/>
        <a:p>
          <a:r>
            <a:rPr lang="de-DE" dirty="0" smtClean="0"/>
            <a:t>Wahlfach </a:t>
          </a:r>
        </a:p>
        <a:p>
          <a:r>
            <a:rPr lang="de-DE" dirty="0" smtClean="0"/>
            <a:t>(Klasse 9/10)</a:t>
          </a:r>
          <a:endParaRPr lang="de-DE" dirty="0"/>
        </a:p>
      </dgm:t>
    </dgm:pt>
    <dgm:pt modelId="{8DAF0D46-B35E-4EFC-A6EF-5132D7C23D9A}" type="parTrans" cxnId="{27A54929-0CC3-48EB-AA54-497B8FADAF08}">
      <dgm:prSet/>
      <dgm:spPr/>
      <dgm:t>
        <a:bodyPr/>
        <a:lstStyle/>
        <a:p>
          <a:endParaRPr lang="de-DE"/>
        </a:p>
      </dgm:t>
    </dgm:pt>
    <dgm:pt modelId="{7D5419B1-8EC3-4A8F-9CD4-977BF0B96EF6}" type="sibTrans" cxnId="{27A54929-0CC3-48EB-AA54-497B8FADAF08}">
      <dgm:prSet/>
      <dgm:spPr/>
      <dgm:t>
        <a:bodyPr/>
        <a:lstStyle/>
        <a:p>
          <a:endParaRPr lang="de-DE"/>
        </a:p>
      </dgm:t>
    </dgm:pt>
    <dgm:pt modelId="{000492C7-11EE-4851-8859-0360EA2F3C19}">
      <dgm:prSet phldrT="[Text]" custT="1"/>
      <dgm:spPr/>
      <dgm:t>
        <a:bodyPr/>
        <a:lstStyle/>
        <a:p>
          <a:r>
            <a:rPr lang="de-DE" sz="1200" b="1" dirty="0" smtClean="0"/>
            <a:t>regelmäßige Teilnahme</a:t>
          </a:r>
        </a:p>
        <a:p>
          <a:r>
            <a:rPr lang="de-DE" sz="1200" b="1" dirty="0" smtClean="0"/>
            <a:t>Notenbereich gut/sehr gut</a:t>
          </a:r>
        </a:p>
      </dgm:t>
    </dgm:pt>
    <dgm:pt modelId="{F130A656-625D-413B-9198-C1EE9891F9E6}" type="parTrans" cxnId="{404512E8-9A55-4DF3-AA8C-77817FD354EE}">
      <dgm:prSet/>
      <dgm:spPr/>
      <dgm:t>
        <a:bodyPr/>
        <a:lstStyle/>
        <a:p>
          <a:endParaRPr lang="de-DE"/>
        </a:p>
      </dgm:t>
    </dgm:pt>
    <dgm:pt modelId="{7FADF632-8491-4A29-BE1D-896D1F51BF8D}" type="sibTrans" cxnId="{404512E8-9A55-4DF3-AA8C-77817FD354EE}">
      <dgm:prSet/>
      <dgm:spPr/>
      <dgm:t>
        <a:bodyPr/>
        <a:lstStyle/>
        <a:p>
          <a:endParaRPr lang="de-DE"/>
        </a:p>
      </dgm:t>
    </dgm:pt>
    <dgm:pt modelId="{39553916-6BB1-4A55-B74B-167DAFFD4ED1}">
      <dgm:prSet phldrT="[Text]" custT="1"/>
      <dgm:spPr/>
      <dgm:t>
        <a:bodyPr/>
        <a:lstStyle/>
        <a:p>
          <a:r>
            <a:rPr lang="de-DE" sz="1200" b="1" dirty="0" smtClean="0"/>
            <a:t>10cp</a:t>
          </a:r>
        </a:p>
        <a:p>
          <a:r>
            <a:rPr lang="de-DE" sz="1200" b="1" dirty="0" smtClean="0"/>
            <a:t>5cp</a:t>
          </a:r>
          <a:endParaRPr lang="de-DE" sz="1200" b="1" dirty="0"/>
        </a:p>
      </dgm:t>
    </dgm:pt>
    <dgm:pt modelId="{CBCBFA9A-D230-4F86-83CC-8C4AAFD4A142}" type="parTrans" cxnId="{E60D2317-C446-4A7F-A27B-410B7FF3056B}">
      <dgm:prSet/>
      <dgm:spPr/>
      <dgm:t>
        <a:bodyPr/>
        <a:lstStyle/>
        <a:p>
          <a:endParaRPr lang="de-DE"/>
        </a:p>
      </dgm:t>
    </dgm:pt>
    <dgm:pt modelId="{1C302726-EAE9-4432-9C29-AD39C8056531}" type="sibTrans" cxnId="{E60D2317-C446-4A7F-A27B-410B7FF3056B}">
      <dgm:prSet/>
      <dgm:spPr/>
      <dgm:t>
        <a:bodyPr/>
        <a:lstStyle/>
        <a:p>
          <a:endParaRPr lang="de-DE"/>
        </a:p>
      </dgm:t>
    </dgm:pt>
    <dgm:pt modelId="{6B3B7463-2C44-4657-AA5E-250FDE8AB7DC}" type="pres">
      <dgm:prSet presAssocID="{1B642EFA-52C7-4166-96C5-90685B147307}" presName="Name0" presStyleCnt="0">
        <dgm:presLayoutVars>
          <dgm:chPref val="3"/>
          <dgm:dir/>
          <dgm:animLvl val="lvl"/>
          <dgm:resizeHandles/>
        </dgm:presLayoutVars>
      </dgm:prSet>
      <dgm:spPr/>
      <dgm:t>
        <a:bodyPr/>
        <a:lstStyle/>
        <a:p>
          <a:endParaRPr lang="de-DE"/>
        </a:p>
      </dgm:t>
    </dgm:pt>
    <dgm:pt modelId="{25D10F9F-D7E1-4283-880B-2713FDBFAD0E}" type="pres">
      <dgm:prSet presAssocID="{DB67B7A4-3D62-4F37-A90B-18853F974EF7}" presName="horFlow" presStyleCnt="0"/>
      <dgm:spPr/>
    </dgm:pt>
    <dgm:pt modelId="{BBC458F0-ED7E-4E26-A00B-054D58937E01}" type="pres">
      <dgm:prSet presAssocID="{DB67B7A4-3D62-4F37-A90B-18853F974EF7}" presName="bigChev" presStyleLbl="node1" presStyleIdx="0" presStyleCnt="3"/>
      <dgm:spPr/>
      <dgm:t>
        <a:bodyPr/>
        <a:lstStyle/>
        <a:p>
          <a:endParaRPr lang="de-DE"/>
        </a:p>
      </dgm:t>
    </dgm:pt>
    <dgm:pt modelId="{FAAE6B2F-0949-401C-8675-06023DB778B8}" type="pres">
      <dgm:prSet presAssocID="{E1EEF03B-973A-43CB-AA20-DB7B22231692}" presName="parTrans" presStyleCnt="0"/>
      <dgm:spPr/>
    </dgm:pt>
    <dgm:pt modelId="{661EFDAD-DB46-4AB0-8198-19003C24C078}" type="pres">
      <dgm:prSet presAssocID="{E2282898-290F-48B3-9B22-075905DC8F87}" presName="node" presStyleLbl="alignAccFollowNode1" presStyleIdx="0" presStyleCnt="6" custScaleX="209053">
        <dgm:presLayoutVars>
          <dgm:bulletEnabled val="1"/>
        </dgm:presLayoutVars>
      </dgm:prSet>
      <dgm:spPr/>
      <dgm:t>
        <a:bodyPr/>
        <a:lstStyle/>
        <a:p>
          <a:endParaRPr lang="de-DE"/>
        </a:p>
      </dgm:t>
    </dgm:pt>
    <dgm:pt modelId="{4E5ADF6A-301A-4053-8C8D-42BD0A2D5D35}" type="pres">
      <dgm:prSet presAssocID="{6B2A5463-B0A6-46A6-AFC8-3EE6B71FF4D4}" presName="sibTrans" presStyleCnt="0"/>
      <dgm:spPr/>
    </dgm:pt>
    <dgm:pt modelId="{0432EF01-A0EE-4B87-A784-49460C2E5AA0}" type="pres">
      <dgm:prSet presAssocID="{0F9EB0C6-F0EB-4D84-B253-74C7BE6242C9}" presName="node" presStyleLbl="alignAccFollowNode1" presStyleIdx="1" presStyleCnt="6">
        <dgm:presLayoutVars>
          <dgm:bulletEnabled val="1"/>
        </dgm:presLayoutVars>
      </dgm:prSet>
      <dgm:spPr/>
      <dgm:t>
        <a:bodyPr/>
        <a:lstStyle/>
        <a:p>
          <a:endParaRPr lang="de-DE"/>
        </a:p>
      </dgm:t>
    </dgm:pt>
    <dgm:pt modelId="{ADDD1C78-609E-40FC-B0A2-5F093D57B6D1}" type="pres">
      <dgm:prSet presAssocID="{DB67B7A4-3D62-4F37-A90B-18853F974EF7}" presName="vSp" presStyleCnt="0"/>
      <dgm:spPr/>
    </dgm:pt>
    <dgm:pt modelId="{20E1B514-A58D-476C-926E-807284995CFE}" type="pres">
      <dgm:prSet presAssocID="{55C2706A-72C4-4DC7-808B-8A288D509338}" presName="horFlow" presStyleCnt="0"/>
      <dgm:spPr/>
    </dgm:pt>
    <dgm:pt modelId="{6996ADA4-D7A5-4653-A0CF-1ED1A40112B3}" type="pres">
      <dgm:prSet presAssocID="{55C2706A-72C4-4DC7-808B-8A288D509338}" presName="bigChev" presStyleLbl="node1" presStyleIdx="1" presStyleCnt="3"/>
      <dgm:spPr/>
      <dgm:t>
        <a:bodyPr/>
        <a:lstStyle/>
        <a:p>
          <a:endParaRPr lang="de-DE"/>
        </a:p>
      </dgm:t>
    </dgm:pt>
    <dgm:pt modelId="{1258DC1F-BB7C-4644-AD0E-2F819C1187D7}" type="pres">
      <dgm:prSet presAssocID="{B2094C76-1A1D-4808-98B8-72434AC400BA}" presName="parTrans" presStyleCnt="0"/>
      <dgm:spPr/>
    </dgm:pt>
    <dgm:pt modelId="{7B8F13CF-A6A9-4E9F-BA21-F9DF1C78FBFD}" type="pres">
      <dgm:prSet presAssocID="{79AC0009-0107-4FF1-BAC6-00789AD98A9B}" presName="node" presStyleLbl="alignAccFollowNode1" presStyleIdx="2" presStyleCnt="6" custScaleX="200982">
        <dgm:presLayoutVars>
          <dgm:bulletEnabled val="1"/>
        </dgm:presLayoutVars>
      </dgm:prSet>
      <dgm:spPr/>
      <dgm:t>
        <a:bodyPr/>
        <a:lstStyle/>
        <a:p>
          <a:endParaRPr lang="de-DE"/>
        </a:p>
      </dgm:t>
    </dgm:pt>
    <dgm:pt modelId="{308EA1B3-892A-4350-B680-F66B868ED37F}" type="pres">
      <dgm:prSet presAssocID="{C761DD64-3202-4A5B-87B4-F894D22C4449}" presName="sibTrans" presStyleCnt="0"/>
      <dgm:spPr/>
    </dgm:pt>
    <dgm:pt modelId="{A0373B3B-1AB0-4201-8D46-A5FA2EBD87BB}" type="pres">
      <dgm:prSet presAssocID="{EB4B1ED9-0EC6-4D8B-A7CC-4A491CB19AA4}" presName="node" presStyleLbl="alignAccFollowNode1" presStyleIdx="3" presStyleCnt="6">
        <dgm:presLayoutVars>
          <dgm:bulletEnabled val="1"/>
        </dgm:presLayoutVars>
      </dgm:prSet>
      <dgm:spPr/>
      <dgm:t>
        <a:bodyPr/>
        <a:lstStyle/>
        <a:p>
          <a:endParaRPr lang="de-DE"/>
        </a:p>
      </dgm:t>
    </dgm:pt>
    <dgm:pt modelId="{D0387D4B-3E46-42A9-825B-1E826CA164A6}" type="pres">
      <dgm:prSet presAssocID="{55C2706A-72C4-4DC7-808B-8A288D509338}" presName="vSp" presStyleCnt="0"/>
      <dgm:spPr/>
    </dgm:pt>
    <dgm:pt modelId="{D8A1592A-8077-418F-A11D-D2DF85161CD9}" type="pres">
      <dgm:prSet presAssocID="{DF582DF9-1273-4EC4-9471-1FCF9646A37E}" presName="horFlow" presStyleCnt="0"/>
      <dgm:spPr/>
    </dgm:pt>
    <dgm:pt modelId="{C804FA09-1F6A-4E17-8BDE-A88509721BC1}" type="pres">
      <dgm:prSet presAssocID="{DF582DF9-1273-4EC4-9471-1FCF9646A37E}" presName="bigChev" presStyleLbl="node1" presStyleIdx="2" presStyleCnt="3"/>
      <dgm:spPr/>
      <dgm:t>
        <a:bodyPr/>
        <a:lstStyle/>
        <a:p>
          <a:endParaRPr lang="de-DE"/>
        </a:p>
      </dgm:t>
    </dgm:pt>
    <dgm:pt modelId="{B07E10DD-BACB-4646-97E8-7E9C68C421ED}" type="pres">
      <dgm:prSet presAssocID="{F130A656-625D-413B-9198-C1EE9891F9E6}" presName="parTrans" presStyleCnt="0"/>
      <dgm:spPr/>
    </dgm:pt>
    <dgm:pt modelId="{57F51200-4DC0-4AC7-B15A-F446BE01171D}" type="pres">
      <dgm:prSet presAssocID="{000492C7-11EE-4851-8859-0360EA2F3C19}" presName="node" presStyleLbl="alignAccFollowNode1" presStyleIdx="4" presStyleCnt="6" custScaleX="199093">
        <dgm:presLayoutVars>
          <dgm:bulletEnabled val="1"/>
        </dgm:presLayoutVars>
      </dgm:prSet>
      <dgm:spPr/>
      <dgm:t>
        <a:bodyPr/>
        <a:lstStyle/>
        <a:p>
          <a:endParaRPr lang="de-DE"/>
        </a:p>
      </dgm:t>
    </dgm:pt>
    <dgm:pt modelId="{A9ACA778-E456-49DB-9A6D-1EA44B43E380}" type="pres">
      <dgm:prSet presAssocID="{7FADF632-8491-4A29-BE1D-896D1F51BF8D}" presName="sibTrans" presStyleCnt="0"/>
      <dgm:spPr/>
    </dgm:pt>
    <dgm:pt modelId="{ACFA64D8-7B2F-4271-AE52-3BE9BD33B2A3}" type="pres">
      <dgm:prSet presAssocID="{39553916-6BB1-4A55-B74B-167DAFFD4ED1}" presName="node" presStyleLbl="alignAccFollowNode1" presStyleIdx="5" presStyleCnt="6">
        <dgm:presLayoutVars>
          <dgm:bulletEnabled val="1"/>
        </dgm:presLayoutVars>
      </dgm:prSet>
      <dgm:spPr/>
      <dgm:t>
        <a:bodyPr/>
        <a:lstStyle/>
        <a:p>
          <a:endParaRPr lang="de-DE"/>
        </a:p>
      </dgm:t>
    </dgm:pt>
  </dgm:ptLst>
  <dgm:cxnLst>
    <dgm:cxn modelId="{70016B21-6921-4F1D-A27D-4BDA2A8C411A}" type="presOf" srcId="{55C2706A-72C4-4DC7-808B-8A288D509338}" destId="{6996ADA4-D7A5-4653-A0CF-1ED1A40112B3}" srcOrd="0" destOrd="0" presId="urn:microsoft.com/office/officeart/2005/8/layout/lProcess3"/>
    <dgm:cxn modelId="{849D1115-6457-4F47-B577-04FC3F7271D1}" type="presOf" srcId="{39553916-6BB1-4A55-B74B-167DAFFD4ED1}" destId="{ACFA64D8-7B2F-4271-AE52-3BE9BD33B2A3}" srcOrd="0" destOrd="0" presId="urn:microsoft.com/office/officeart/2005/8/layout/lProcess3"/>
    <dgm:cxn modelId="{B43B12E4-6734-4C0A-95A6-A3EE50988CB1}" type="presOf" srcId="{79AC0009-0107-4FF1-BAC6-00789AD98A9B}" destId="{7B8F13CF-A6A9-4E9F-BA21-F9DF1C78FBFD}" srcOrd="0" destOrd="0" presId="urn:microsoft.com/office/officeart/2005/8/layout/lProcess3"/>
    <dgm:cxn modelId="{1E4483C1-90F0-46EA-BBB9-9D4DE8A0401F}" type="presOf" srcId="{0F9EB0C6-F0EB-4D84-B253-74C7BE6242C9}" destId="{0432EF01-A0EE-4B87-A784-49460C2E5AA0}" srcOrd="0" destOrd="0" presId="urn:microsoft.com/office/officeart/2005/8/layout/lProcess3"/>
    <dgm:cxn modelId="{9E62700A-B7A4-44FE-892B-C44D5980B5B2}" type="presOf" srcId="{000492C7-11EE-4851-8859-0360EA2F3C19}" destId="{57F51200-4DC0-4AC7-B15A-F446BE01171D}" srcOrd="0" destOrd="0" presId="urn:microsoft.com/office/officeart/2005/8/layout/lProcess3"/>
    <dgm:cxn modelId="{7390FDB9-1977-4024-9B84-A1DF57FDC626}" type="presOf" srcId="{DF582DF9-1273-4EC4-9471-1FCF9646A37E}" destId="{C804FA09-1F6A-4E17-8BDE-A88509721BC1}" srcOrd="0" destOrd="0" presId="urn:microsoft.com/office/officeart/2005/8/layout/lProcess3"/>
    <dgm:cxn modelId="{404512E8-9A55-4DF3-AA8C-77817FD354EE}" srcId="{DF582DF9-1273-4EC4-9471-1FCF9646A37E}" destId="{000492C7-11EE-4851-8859-0360EA2F3C19}" srcOrd="0" destOrd="0" parTransId="{F130A656-625D-413B-9198-C1EE9891F9E6}" sibTransId="{7FADF632-8491-4A29-BE1D-896D1F51BF8D}"/>
    <dgm:cxn modelId="{9E521518-AA2E-42CF-87C2-246E454DC7DC}" srcId="{1B642EFA-52C7-4166-96C5-90685B147307}" destId="{DB67B7A4-3D62-4F37-A90B-18853F974EF7}" srcOrd="0" destOrd="0" parTransId="{69EE5201-B77E-4FDE-8CC1-75496729CD3A}" sibTransId="{130C503E-2AAF-4238-B6E7-3E23E3DE569A}"/>
    <dgm:cxn modelId="{5F88C1E4-78E2-4EF5-B746-26CD6AB22A27}" srcId="{55C2706A-72C4-4DC7-808B-8A288D509338}" destId="{79AC0009-0107-4FF1-BAC6-00789AD98A9B}" srcOrd="0" destOrd="0" parTransId="{B2094C76-1A1D-4808-98B8-72434AC400BA}" sibTransId="{C761DD64-3202-4A5B-87B4-F894D22C4449}"/>
    <dgm:cxn modelId="{27A54929-0CC3-48EB-AA54-497B8FADAF08}" srcId="{1B642EFA-52C7-4166-96C5-90685B147307}" destId="{DF582DF9-1273-4EC4-9471-1FCF9646A37E}" srcOrd="2" destOrd="0" parTransId="{8DAF0D46-B35E-4EFC-A6EF-5132D7C23D9A}" sibTransId="{7D5419B1-8EC3-4A8F-9CD4-977BF0B96EF6}"/>
    <dgm:cxn modelId="{EAC35C58-B085-4533-9494-A6CB76128CFC}" srcId="{DB67B7A4-3D62-4F37-A90B-18853F974EF7}" destId="{0F9EB0C6-F0EB-4D84-B253-74C7BE6242C9}" srcOrd="1" destOrd="0" parTransId="{EE2B82EA-881B-4B94-BBA1-AE41C9AA682A}" sibTransId="{81EFA2B0-48EA-404A-8857-F5203D0D7E7D}"/>
    <dgm:cxn modelId="{DB3FD208-6D5B-4530-A821-F2046F547109}" srcId="{1B642EFA-52C7-4166-96C5-90685B147307}" destId="{55C2706A-72C4-4DC7-808B-8A288D509338}" srcOrd="1" destOrd="0" parTransId="{84E6A431-4823-4C26-BBD7-2E1EAF436EB7}" sibTransId="{7874084A-09D4-420E-BF01-3398AABC24FD}"/>
    <dgm:cxn modelId="{E60D2317-C446-4A7F-A27B-410B7FF3056B}" srcId="{DF582DF9-1273-4EC4-9471-1FCF9646A37E}" destId="{39553916-6BB1-4A55-B74B-167DAFFD4ED1}" srcOrd="1" destOrd="0" parTransId="{CBCBFA9A-D230-4F86-83CC-8C4AAFD4A142}" sibTransId="{1C302726-EAE9-4432-9C29-AD39C8056531}"/>
    <dgm:cxn modelId="{39C3CD70-9A2A-4673-A87D-626CD5F78B27}" srcId="{DB67B7A4-3D62-4F37-A90B-18853F974EF7}" destId="{E2282898-290F-48B3-9B22-075905DC8F87}" srcOrd="0" destOrd="0" parTransId="{E1EEF03B-973A-43CB-AA20-DB7B22231692}" sibTransId="{6B2A5463-B0A6-46A6-AFC8-3EE6B71FF4D4}"/>
    <dgm:cxn modelId="{23B26C3C-F6AB-48A8-BF17-3B366E66721B}" type="presOf" srcId="{1B642EFA-52C7-4166-96C5-90685B147307}" destId="{6B3B7463-2C44-4657-AA5E-250FDE8AB7DC}" srcOrd="0" destOrd="0" presId="urn:microsoft.com/office/officeart/2005/8/layout/lProcess3"/>
    <dgm:cxn modelId="{4351E8B3-D547-40CA-AE2B-75877466FCE1}" type="presOf" srcId="{E2282898-290F-48B3-9B22-075905DC8F87}" destId="{661EFDAD-DB46-4AB0-8198-19003C24C078}" srcOrd="0" destOrd="0" presId="urn:microsoft.com/office/officeart/2005/8/layout/lProcess3"/>
    <dgm:cxn modelId="{D0149CE8-23BC-438A-B7D4-88423F3AACE5}" type="presOf" srcId="{EB4B1ED9-0EC6-4D8B-A7CC-4A491CB19AA4}" destId="{A0373B3B-1AB0-4201-8D46-A5FA2EBD87BB}" srcOrd="0" destOrd="0" presId="urn:microsoft.com/office/officeart/2005/8/layout/lProcess3"/>
    <dgm:cxn modelId="{CAF04804-BDA6-4EAA-BF46-887ACBEA1BAD}" srcId="{55C2706A-72C4-4DC7-808B-8A288D509338}" destId="{EB4B1ED9-0EC6-4D8B-A7CC-4A491CB19AA4}" srcOrd="1" destOrd="0" parTransId="{A68DF8DD-2B00-4D1F-84F8-B862AD770929}" sibTransId="{D9CB59A0-03DA-4CA1-B2FE-A2E7BF5BBF24}"/>
    <dgm:cxn modelId="{B80DC659-CFCB-4D4B-B75F-3DD2D475317E}" type="presOf" srcId="{DB67B7A4-3D62-4F37-A90B-18853F974EF7}" destId="{BBC458F0-ED7E-4E26-A00B-054D58937E01}" srcOrd="0" destOrd="0" presId="urn:microsoft.com/office/officeart/2005/8/layout/lProcess3"/>
    <dgm:cxn modelId="{40D08389-80D4-41FB-A32C-0739F4B09790}" type="presParOf" srcId="{6B3B7463-2C44-4657-AA5E-250FDE8AB7DC}" destId="{25D10F9F-D7E1-4283-880B-2713FDBFAD0E}" srcOrd="0" destOrd="0" presId="urn:microsoft.com/office/officeart/2005/8/layout/lProcess3"/>
    <dgm:cxn modelId="{4520D1A4-22DD-497B-9B0D-A947BED1F9B8}" type="presParOf" srcId="{25D10F9F-D7E1-4283-880B-2713FDBFAD0E}" destId="{BBC458F0-ED7E-4E26-A00B-054D58937E01}" srcOrd="0" destOrd="0" presId="urn:microsoft.com/office/officeart/2005/8/layout/lProcess3"/>
    <dgm:cxn modelId="{8EB3B6A4-D28D-4B52-A6F7-1C3F71931BCA}" type="presParOf" srcId="{25D10F9F-D7E1-4283-880B-2713FDBFAD0E}" destId="{FAAE6B2F-0949-401C-8675-06023DB778B8}" srcOrd="1" destOrd="0" presId="urn:microsoft.com/office/officeart/2005/8/layout/lProcess3"/>
    <dgm:cxn modelId="{0E685C37-FA58-4A9D-9AA4-B4C19F5A2845}" type="presParOf" srcId="{25D10F9F-D7E1-4283-880B-2713FDBFAD0E}" destId="{661EFDAD-DB46-4AB0-8198-19003C24C078}" srcOrd="2" destOrd="0" presId="urn:microsoft.com/office/officeart/2005/8/layout/lProcess3"/>
    <dgm:cxn modelId="{6C252268-5A5B-40CB-9E92-25D585973910}" type="presParOf" srcId="{25D10F9F-D7E1-4283-880B-2713FDBFAD0E}" destId="{4E5ADF6A-301A-4053-8C8D-42BD0A2D5D35}" srcOrd="3" destOrd="0" presId="urn:microsoft.com/office/officeart/2005/8/layout/lProcess3"/>
    <dgm:cxn modelId="{2240D371-DC43-4FEB-8A49-6B153893D150}" type="presParOf" srcId="{25D10F9F-D7E1-4283-880B-2713FDBFAD0E}" destId="{0432EF01-A0EE-4B87-A784-49460C2E5AA0}" srcOrd="4" destOrd="0" presId="urn:microsoft.com/office/officeart/2005/8/layout/lProcess3"/>
    <dgm:cxn modelId="{03B0A199-2C3C-49B9-BB4B-23C0CB540630}" type="presParOf" srcId="{6B3B7463-2C44-4657-AA5E-250FDE8AB7DC}" destId="{ADDD1C78-609E-40FC-B0A2-5F093D57B6D1}" srcOrd="1" destOrd="0" presId="urn:microsoft.com/office/officeart/2005/8/layout/lProcess3"/>
    <dgm:cxn modelId="{64DB65BD-8714-46D5-A031-57AC9A641D18}" type="presParOf" srcId="{6B3B7463-2C44-4657-AA5E-250FDE8AB7DC}" destId="{20E1B514-A58D-476C-926E-807284995CFE}" srcOrd="2" destOrd="0" presId="urn:microsoft.com/office/officeart/2005/8/layout/lProcess3"/>
    <dgm:cxn modelId="{166D395F-A688-46CD-8210-4F4E555B4DA3}" type="presParOf" srcId="{20E1B514-A58D-476C-926E-807284995CFE}" destId="{6996ADA4-D7A5-4653-A0CF-1ED1A40112B3}" srcOrd="0" destOrd="0" presId="urn:microsoft.com/office/officeart/2005/8/layout/lProcess3"/>
    <dgm:cxn modelId="{EE3CA527-FBA8-42ED-B1C1-5047D0CC4A83}" type="presParOf" srcId="{20E1B514-A58D-476C-926E-807284995CFE}" destId="{1258DC1F-BB7C-4644-AD0E-2F819C1187D7}" srcOrd="1" destOrd="0" presId="urn:microsoft.com/office/officeart/2005/8/layout/lProcess3"/>
    <dgm:cxn modelId="{02533E9B-16FD-48D1-946D-6A3FF8F8F307}" type="presParOf" srcId="{20E1B514-A58D-476C-926E-807284995CFE}" destId="{7B8F13CF-A6A9-4E9F-BA21-F9DF1C78FBFD}" srcOrd="2" destOrd="0" presId="urn:microsoft.com/office/officeart/2005/8/layout/lProcess3"/>
    <dgm:cxn modelId="{81556C2F-BFF4-4596-BF84-D18243361D55}" type="presParOf" srcId="{20E1B514-A58D-476C-926E-807284995CFE}" destId="{308EA1B3-892A-4350-B680-F66B868ED37F}" srcOrd="3" destOrd="0" presId="urn:microsoft.com/office/officeart/2005/8/layout/lProcess3"/>
    <dgm:cxn modelId="{997ABC7F-B2AC-4F61-B65A-83E34EEC6DDE}" type="presParOf" srcId="{20E1B514-A58D-476C-926E-807284995CFE}" destId="{A0373B3B-1AB0-4201-8D46-A5FA2EBD87BB}" srcOrd="4" destOrd="0" presId="urn:microsoft.com/office/officeart/2005/8/layout/lProcess3"/>
    <dgm:cxn modelId="{2E344D98-45BD-40E1-B85B-3C21BF9C7BA8}" type="presParOf" srcId="{6B3B7463-2C44-4657-AA5E-250FDE8AB7DC}" destId="{D0387D4B-3E46-42A9-825B-1E826CA164A6}" srcOrd="3" destOrd="0" presId="urn:microsoft.com/office/officeart/2005/8/layout/lProcess3"/>
    <dgm:cxn modelId="{C09B53F7-F5AB-427C-8531-DED75930FB94}" type="presParOf" srcId="{6B3B7463-2C44-4657-AA5E-250FDE8AB7DC}" destId="{D8A1592A-8077-418F-A11D-D2DF85161CD9}" srcOrd="4" destOrd="0" presId="urn:microsoft.com/office/officeart/2005/8/layout/lProcess3"/>
    <dgm:cxn modelId="{16E9CAB0-D719-4CE8-97C1-C0DEF58DCA58}" type="presParOf" srcId="{D8A1592A-8077-418F-A11D-D2DF85161CD9}" destId="{C804FA09-1F6A-4E17-8BDE-A88509721BC1}" srcOrd="0" destOrd="0" presId="urn:microsoft.com/office/officeart/2005/8/layout/lProcess3"/>
    <dgm:cxn modelId="{F997DBFF-CDBD-43C4-BC33-0248515C50F4}" type="presParOf" srcId="{D8A1592A-8077-418F-A11D-D2DF85161CD9}" destId="{B07E10DD-BACB-4646-97E8-7E9C68C421ED}" srcOrd="1" destOrd="0" presId="urn:microsoft.com/office/officeart/2005/8/layout/lProcess3"/>
    <dgm:cxn modelId="{DC3C6FD0-EDAE-4324-8F1D-D93984A7A7D5}" type="presParOf" srcId="{D8A1592A-8077-418F-A11D-D2DF85161CD9}" destId="{57F51200-4DC0-4AC7-B15A-F446BE01171D}" srcOrd="2" destOrd="0" presId="urn:microsoft.com/office/officeart/2005/8/layout/lProcess3"/>
    <dgm:cxn modelId="{608159C7-6B41-4D4D-A050-BAF41B08FB40}" type="presParOf" srcId="{D8A1592A-8077-418F-A11D-D2DF85161CD9}" destId="{A9ACA778-E456-49DB-9A6D-1EA44B43E380}" srcOrd="3" destOrd="0" presId="urn:microsoft.com/office/officeart/2005/8/layout/lProcess3"/>
    <dgm:cxn modelId="{5D5D7F91-EE7F-4695-969E-79B0A225E56A}" type="presParOf" srcId="{D8A1592A-8077-418F-A11D-D2DF85161CD9}" destId="{ACFA64D8-7B2F-4271-AE52-3BE9BD33B2A3}"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3CD7A-7E0A-4514-8EB4-6C844B6E564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82174FF9-6429-4104-B8BF-C501CB20EDF0}">
      <dgm:prSet phldrT="[Text]" custT="1"/>
      <dgm:spPr/>
      <dgm:t>
        <a:bodyPr/>
        <a:lstStyle/>
        <a:p>
          <a:r>
            <a:rPr lang="de-DE" sz="1800" dirty="0" smtClean="0"/>
            <a:t>Facharbeit </a:t>
          </a:r>
        </a:p>
        <a:p>
          <a:r>
            <a:rPr lang="de-DE" sz="1800" dirty="0" smtClean="0"/>
            <a:t>(MSS12)</a:t>
          </a:r>
          <a:endParaRPr lang="de-DE" sz="1800" dirty="0"/>
        </a:p>
      </dgm:t>
    </dgm:pt>
    <dgm:pt modelId="{941210E9-C3FD-46A1-BD36-03AEDAD56B95}" type="parTrans" cxnId="{853C4B00-3641-4B48-BBEC-58A56997D818}">
      <dgm:prSet/>
      <dgm:spPr/>
      <dgm:t>
        <a:bodyPr/>
        <a:lstStyle/>
        <a:p>
          <a:endParaRPr lang="de-DE"/>
        </a:p>
      </dgm:t>
    </dgm:pt>
    <dgm:pt modelId="{0E0D08CA-E919-4BB7-9EF2-246F9BEF7CBF}" type="sibTrans" cxnId="{853C4B00-3641-4B48-BBEC-58A56997D818}">
      <dgm:prSet/>
      <dgm:spPr/>
      <dgm:t>
        <a:bodyPr/>
        <a:lstStyle/>
        <a:p>
          <a:endParaRPr lang="de-DE"/>
        </a:p>
      </dgm:t>
    </dgm:pt>
    <dgm:pt modelId="{BE7F76E5-B0DC-4DE4-8B02-06E83FCEDE80}">
      <dgm:prSet phldrT="[Text]" custT="1"/>
      <dgm:spPr/>
      <dgm:t>
        <a:bodyPr/>
        <a:lstStyle/>
        <a:p>
          <a:r>
            <a:rPr lang="de-DE" sz="1600" b="1" dirty="0" smtClean="0"/>
            <a:t>Notenbereich gut</a:t>
          </a:r>
        </a:p>
        <a:p>
          <a:r>
            <a:rPr lang="de-DE" sz="1600" b="1" dirty="0" smtClean="0"/>
            <a:t>Notenbereich sehr gut</a:t>
          </a:r>
          <a:endParaRPr lang="de-DE" sz="1600" b="1" dirty="0"/>
        </a:p>
      </dgm:t>
    </dgm:pt>
    <dgm:pt modelId="{82B6BBE0-851B-4E6D-AF52-6A6F1B4A18D7}" type="parTrans" cxnId="{642480FA-748B-4220-8414-E8AA691F7B31}">
      <dgm:prSet/>
      <dgm:spPr/>
      <dgm:t>
        <a:bodyPr/>
        <a:lstStyle/>
        <a:p>
          <a:endParaRPr lang="de-DE"/>
        </a:p>
      </dgm:t>
    </dgm:pt>
    <dgm:pt modelId="{EE065A71-8403-4733-A72A-23E8576D83BE}" type="sibTrans" cxnId="{642480FA-748B-4220-8414-E8AA691F7B31}">
      <dgm:prSet/>
      <dgm:spPr/>
      <dgm:t>
        <a:bodyPr/>
        <a:lstStyle/>
        <a:p>
          <a:endParaRPr lang="de-DE"/>
        </a:p>
      </dgm:t>
    </dgm:pt>
    <dgm:pt modelId="{3E8F9579-76B8-4789-8810-DE999C959F00}">
      <dgm:prSet phldrT="[Text]" custT="1"/>
      <dgm:spPr/>
      <dgm:t>
        <a:bodyPr/>
        <a:lstStyle/>
        <a:p>
          <a:r>
            <a:rPr lang="de-DE" sz="1400" b="1" dirty="0" smtClean="0"/>
            <a:t>15cp</a:t>
          </a:r>
        </a:p>
        <a:p>
          <a:r>
            <a:rPr lang="de-DE" sz="1400" b="1" dirty="0" smtClean="0"/>
            <a:t>20cp</a:t>
          </a:r>
          <a:endParaRPr lang="de-DE" sz="1400" b="1" dirty="0"/>
        </a:p>
      </dgm:t>
    </dgm:pt>
    <dgm:pt modelId="{CD33558C-B88B-44E6-9BE1-23758BA9EDD5}" type="parTrans" cxnId="{198A311F-0B9B-42F4-BE15-E96ECEDF48CD}">
      <dgm:prSet/>
      <dgm:spPr/>
      <dgm:t>
        <a:bodyPr/>
        <a:lstStyle/>
        <a:p>
          <a:endParaRPr lang="de-DE"/>
        </a:p>
      </dgm:t>
    </dgm:pt>
    <dgm:pt modelId="{5FD8AC68-A5B2-4D29-AFE7-E8FE50884721}" type="sibTrans" cxnId="{198A311F-0B9B-42F4-BE15-E96ECEDF48CD}">
      <dgm:prSet/>
      <dgm:spPr/>
      <dgm:t>
        <a:bodyPr/>
        <a:lstStyle/>
        <a:p>
          <a:endParaRPr lang="de-DE"/>
        </a:p>
      </dgm:t>
    </dgm:pt>
    <dgm:pt modelId="{B2496865-4727-4332-94F4-4539F59728A3}">
      <dgm:prSet phldrT="[Text]" custT="1"/>
      <dgm:spPr/>
      <dgm:t>
        <a:bodyPr/>
        <a:lstStyle/>
        <a:p>
          <a:r>
            <a:rPr lang="de-DE" sz="2400" dirty="0" smtClean="0"/>
            <a:t>BLL </a:t>
          </a:r>
        </a:p>
        <a:p>
          <a:r>
            <a:rPr lang="de-DE" sz="2400" dirty="0" smtClean="0"/>
            <a:t>(MSS 12)</a:t>
          </a:r>
          <a:endParaRPr lang="de-DE" sz="2400" dirty="0"/>
        </a:p>
      </dgm:t>
    </dgm:pt>
    <dgm:pt modelId="{9A736B13-00B3-4259-986B-3083F77EF664}" type="parTrans" cxnId="{09C1B927-AE9D-4E19-BDE9-EE5F72754475}">
      <dgm:prSet/>
      <dgm:spPr/>
      <dgm:t>
        <a:bodyPr/>
        <a:lstStyle/>
        <a:p>
          <a:endParaRPr lang="de-DE"/>
        </a:p>
      </dgm:t>
    </dgm:pt>
    <dgm:pt modelId="{47141D6B-0E99-4C7B-A728-DFC04CB95823}" type="sibTrans" cxnId="{09C1B927-AE9D-4E19-BDE9-EE5F72754475}">
      <dgm:prSet/>
      <dgm:spPr/>
      <dgm:t>
        <a:bodyPr/>
        <a:lstStyle/>
        <a:p>
          <a:endParaRPr lang="de-DE"/>
        </a:p>
      </dgm:t>
    </dgm:pt>
    <dgm:pt modelId="{3AE69C21-6459-4E6C-BB44-76EF5D52C7BF}">
      <dgm:prSet phldrT="[Text]" custT="1"/>
      <dgm:spPr/>
      <dgm:t>
        <a:bodyPr/>
        <a:lstStyle/>
        <a:p>
          <a:r>
            <a:rPr lang="de-DE" sz="1600" b="1" dirty="0" smtClean="0"/>
            <a:t>Notenbereich gut</a:t>
          </a:r>
        </a:p>
        <a:p>
          <a:r>
            <a:rPr lang="de-DE" sz="1600" b="1" dirty="0" smtClean="0"/>
            <a:t>Notenbereich sehr gut</a:t>
          </a:r>
          <a:endParaRPr lang="de-DE" sz="1600" b="1" dirty="0"/>
        </a:p>
      </dgm:t>
    </dgm:pt>
    <dgm:pt modelId="{7759C76E-882C-4607-82DE-D0CE2D3F1588}" type="parTrans" cxnId="{7D8B526C-FBCF-43C8-B18D-AC355A2B9425}">
      <dgm:prSet/>
      <dgm:spPr/>
      <dgm:t>
        <a:bodyPr/>
        <a:lstStyle/>
        <a:p>
          <a:endParaRPr lang="de-DE"/>
        </a:p>
      </dgm:t>
    </dgm:pt>
    <dgm:pt modelId="{C8F191F4-5B0E-46F3-B0B0-B044E8BF3B55}" type="sibTrans" cxnId="{7D8B526C-FBCF-43C8-B18D-AC355A2B9425}">
      <dgm:prSet/>
      <dgm:spPr/>
      <dgm:t>
        <a:bodyPr/>
        <a:lstStyle/>
        <a:p>
          <a:endParaRPr lang="de-DE"/>
        </a:p>
      </dgm:t>
    </dgm:pt>
    <dgm:pt modelId="{2FEAE15E-B3C7-400D-AE36-873199FCB9DC}">
      <dgm:prSet phldrT="[Text]" custT="1"/>
      <dgm:spPr/>
      <dgm:t>
        <a:bodyPr/>
        <a:lstStyle/>
        <a:p>
          <a:r>
            <a:rPr lang="de-DE" sz="1400" b="1" dirty="0" smtClean="0"/>
            <a:t>20cp</a:t>
          </a:r>
        </a:p>
        <a:p>
          <a:r>
            <a:rPr lang="de-DE" sz="1400" b="1" dirty="0" smtClean="0"/>
            <a:t>30cp</a:t>
          </a:r>
          <a:endParaRPr lang="de-DE" sz="1400" b="1" dirty="0"/>
        </a:p>
      </dgm:t>
    </dgm:pt>
    <dgm:pt modelId="{5DFD13D6-3AFE-4BA6-BB56-A5B228480283}" type="parTrans" cxnId="{B69178E2-A377-4C1D-B569-8FC5EFCBFCC9}">
      <dgm:prSet/>
      <dgm:spPr/>
      <dgm:t>
        <a:bodyPr/>
        <a:lstStyle/>
        <a:p>
          <a:endParaRPr lang="de-DE"/>
        </a:p>
      </dgm:t>
    </dgm:pt>
    <dgm:pt modelId="{B6CAB399-BB7B-455B-8113-AD2F901C47EE}" type="sibTrans" cxnId="{B69178E2-A377-4C1D-B569-8FC5EFCBFCC9}">
      <dgm:prSet/>
      <dgm:spPr/>
      <dgm:t>
        <a:bodyPr/>
        <a:lstStyle/>
        <a:p>
          <a:endParaRPr lang="de-DE"/>
        </a:p>
      </dgm:t>
    </dgm:pt>
    <dgm:pt modelId="{A76C00E8-E7A6-4C01-829E-9B0E2C6C725D}" type="pres">
      <dgm:prSet presAssocID="{9E73CD7A-7E0A-4514-8EB4-6C844B6E564C}" presName="Name0" presStyleCnt="0">
        <dgm:presLayoutVars>
          <dgm:chPref val="3"/>
          <dgm:dir/>
          <dgm:animLvl val="lvl"/>
          <dgm:resizeHandles/>
        </dgm:presLayoutVars>
      </dgm:prSet>
      <dgm:spPr/>
      <dgm:t>
        <a:bodyPr/>
        <a:lstStyle/>
        <a:p>
          <a:endParaRPr lang="de-DE"/>
        </a:p>
      </dgm:t>
    </dgm:pt>
    <dgm:pt modelId="{09E49ABD-03CC-40DF-B5FA-DD30BC07E046}" type="pres">
      <dgm:prSet presAssocID="{82174FF9-6429-4104-B8BF-C501CB20EDF0}" presName="horFlow" presStyleCnt="0"/>
      <dgm:spPr/>
    </dgm:pt>
    <dgm:pt modelId="{A5CB377A-D361-48E5-AE09-19EF762CBA35}" type="pres">
      <dgm:prSet presAssocID="{82174FF9-6429-4104-B8BF-C501CB20EDF0}" presName="bigChev" presStyleLbl="node1" presStyleIdx="0" presStyleCnt="2"/>
      <dgm:spPr/>
      <dgm:t>
        <a:bodyPr/>
        <a:lstStyle/>
        <a:p>
          <a:endParaRPr lang="de-DE"/>
        </a:p>
      </dgm:t>
    </dgm:pt>
    <dgm:pt modelId="{2D64C14C-22F2-4880-9F10-CB2CDC04D4AB}" type="pres">
      <dgm:prSet presAssocID="{82B6BBE0-851B-4E6D-AF52-6A6F1B4A18D7}" presName="parTrans" presStyleCnt="0"/>
      <dgm:spPr/>
    </dgm:pt>
    <dgm:pt modelId="{7C604F93-1FB4-43FD-A383-4F6E8FE269A4}" type="pres">
      <dgm:prSet presAssocID="{BE7F76E5-B0DC-4DE4-8B02-06E83FCEDE80}" presName="node" presStyleLbl="alignAccFollowNode1" presStyleIdx="0" presStyleCnt="4" custScaleX="229480">
        <dgm:presLayoutVars>
          <dgm:bulletEnabled val="1"/>
        </dgm:presLayoutVars>
      </dgm:prSet>
      <dgm:spPr/>
      <dgm:t>
        <a:bodyPr/>
        <a:lstStyle/>
        <a:p>
          <a:endParaRPr lang="de-DE"/>
        </a:p>
      </dgm:t>
    </dgm:pt>
    <dgm:pt modelId="{5C080B18-B1BE-4870-907F-7E2109C53343}" type="pres">
      <dgm:prSet presAssocID="{EE065A71-8403-4733-A72A-23E8576D83BE}" presName="sibTrans" presStyleCnt="0"/>
      <dgm:spPr/>
    </dgm:pt>
    <dgm:pt modelId="{2C1F0888-4346-45BC-8CF0-8D28ED7A90B6}" type="pres">
      <dgm:prSet presAssocID="{3E8F9579-76B8-4789-8810-DE999C959F00}" presName="node" presStyleLbl="alignAccFollowNode1" presStyleIdx="1" presStyleCnt="4">
        <dgm:presLayoutVars>
          <dgm:bulletEnabled val="1"/>
        </dgm:presLayoutVars>
      </dgm:prSet>
      <dgm:spPr/>
      <dgm:t>
        <a:bodyPr/>
        <a:lstStyle/>
        <a:p>
          <a:endParaRPr lang="de-DE"/>
        </a:p>
      </dgm:t>
    </dgm:pt>
    <dgm:pt modelId="{8B2AF372-99A0-4F95-ABFD-C03F8CACBE00}" type="pres">
      <dgm:prSet presAssocID="{82174FF9-6429-4104-B8BF-C501CB20EDF0}" presName="vSp" presStyleCnt="0"/>
      <dgm:spPr/>
    </dgm:pt>
    <dgm:pt modelId="{12C30CCC-9DDD-415C-869E-3D68F05EC981}" type="pres">
      <dgm:prSet presAssocID="{B2496865-4727-4332-94F4-4539F59728A3}" presName="horFlow" presStyleCnt="0"/>
      <dgm:spPr/>
    </dgm:pt>
    <dgm:pt modelId="{B0560883-FCF0-4242-A4BE-953D5CCDF45F}" type="pres">
      <dgm:prSet presAssocID="{B2496865-4727-4332-94F4-4539F59728A3}" presName="bigChev" presStyleLbl="node1" presStyleIdx="1" presStyleCnt="2"/>
      <dgm:spPr/>
      <dgm:t>
        <a:bodyPr/>
        <a:lstStyle/>
        <a:p>
          <a:endParaRPr lang="de-DE"/>
        </a:p>
      </dgm:t>
    </dgm:pt>
    <dgm:pt modelId="{12242002-5F2A-48E8-B739-746FD8AB34F4}" type="pres">
      <dgm:prSet presAssocID="{7759C76E-882C-4607-82DE-D0CE2D3F1588}" presName="parTrans" presStyleCnt="0"/>
      <dgm:spPr/>
    </dgm:pt>
    <dgm:pt modelId="{1EFF7E9F-2211-4C65-A486-79E53B5664D3}" type="pres">
      <dgm:prSet presAssocID="{3AE69C21-6459-4E6C-BB44-76EF5D52C7BF}" presName="node" presStyleLbl="alignAccFollowNode1" presStyleIdx="2" presStyleCnt="4" custScaleX="232022">
        <dgm:presLayoutVars>
          <dgm:bulletEnabled val="1"/>
        </dgm:presLayoutVars>
      </dgm:prSet>
      <dgm:spPr/>
      <dgm:t>
        <a:bodyPr/>
        <a:lstStyle/>
        <a:p>
          <a:endParaRPr lang="de-DE"/>
        </a:p>
      </dgm:t>
    </dgm:pt>
    <dgm:pt modelId="{7E0B24E3-3319-48A7-8F29-4D9371D1A1AA}" type="pres">
      <dgm:prSet presAssocID="{C8F191F4-5B0E-46F3-B0B0-B044E8BF3B55}" presName="sibTrans" presStyleCnt="0"/>
      <dgm:spPr/>
    </dgm:pt>
    <dgm:pt modelId="{7FDD4D30-56B6-4F14-A24B-B54DD025039B}" type="pres">
      <dgm:prSet presAssocID="{2FEAE15E-B3C7-400D-AE36-873199FCB9DC}" presName="node" presStyleLbl="alignAccFollowNode1" presStyleIdx="3" presStyleCnt="4">
        <dgm:presLayoutVars>
          <dgm:bulletEnabled val="1"/>
        </dgm:presLayoutVars>
      </dgm:prSet>
      <dgm:spPr/>
      <dgm:t>
        <a:bodyPr/>
        <a:lstStyle/>
        <a:p>
          <a:endParaRPr lang="de-DE"/>
        </a:p>
      </dgm:t>
    </dgm:pt>
  </dgm:ptLst>
  <dgm:cxnLst>
    <dgm:cxn modelId="{198A311F-0B9B-42F4-BE15-E96ECEDF48CD}" srcId="{82174FF9-6429-4104-B8BF-C501CB20EDF0}" destId="{3E8F9579-76B8-4789-8810-DE999C959F00}" srcOrd="1" destOrd="0" parTransId="{CD33558C-B88B-44E6-9BE1-23758BA9EDD5}" sibTransId="{5FD8AC68-A5B2-4D29-AFE7-E8FE50884721}"/>
    <dgm:cxn modelId="{9BD730E1-CAB3-4EC6-995B-A63CD90F8247}" type="presOf" srcId="{82174FF9-6429-4104-B8BF-C501CB20EDF0}" destId="{A5CB377A-D361-48E5-AE09-19EF762CBA35}" srcOrd="0" destOrd="0" presId="urn:microsoft.com/office/officeart/2005/8/layout/lProcess3"/>
    <dgm:cxn modelId="{642480FA-748B-4220-8414-E8AA691F7B31}" srcId="{82174FF9-6429-4104-B8BF-C501CB20EDF0}" destId="{BE7F76E5-B0DC-4DE4-8B02-06E83FCEDE80}" srcOrd="0" destOrd="0" parTransId="{82B6BBE0-851B-4E6D-AF52-6A6F1B4A18D7}" sibTransId="{EE065A71-8403-4733-A72A-23E8576D83BE}"/>
    <dgm:cxn modelId="{82451E75-6E35-417F-B6DA-67C9B6D69091}" type="presOf" srcId="{BE7F76E5-B0DC-4DE4-8B02-06E83FCEDE80}" destId="{7C604F93-1FB4-43FD-A383-4F6E8FE269A4}" srcOrd="0" destOrd="0" presId="urn:microsoft.com/office/officeart/2005/8/layout/lProcess3"/>
    <dgm:cxn modelId="{E07FA23F-A68E-4079-8CA2-B6F6A3772F61}" type="presOf" srcId="{9E73CD7A-7E0A-4514-8EB4-6C844B6E564C}" destId="{A76C00E8-E7A6-4C01-829E-9B0E2C6C725D}" srcOrd="0" destOrd="0" presId="urn:microsoft.com/office/officeart/2005/8/layout/lProcess3"/>
    <dgm:cxn modelId="{5248E642-2F6F-4A4A-B5CA-7B6E59BF8C1E}" type="presOf" srcId="{B2496865-4727-4332-94F4-4539F59728A3}" destId="{B0560883-FCF0-4242-A4BE-953D5CCDF45F}" srcOrd="0" destOrd="0" presId="urn:microsoft.com/office/officeart/2005/8/layout/lProcess3"/>
    <dgm:cxn modelId="{09C1B927-AE9D-4E19-BDE9-EE5F72754475}" srcId="{9E73CD7A-7E0A-4514-8EB4-6C844B6E564C}" destId="{B2496865-4727-4332-94F4-4539F59728A3}" srcOrd="1" destOrd="0" parTransId="{9A736B13-00B3-4259-986B-3083F77EF664}" sibTransId="{47141D6B-0E99-4C7B-A728-DFC04CB95823}"/>
    <dgm:cxn modelId="{7D8B526C-FBCF-43C8-B18D-AC355A2B9425}" srcId="{B2496865-4727-4332-94F4-4539F59728A3}" destId="{3AE69C21-6459-4E6C-BB44-76EF5D52C7BF}" srcOrd="0" destOrd="0" parTransId="{7759C76E-882C-4607-82DE-D0CE2D3F1588}" sibTransId="{C8F191F4-5B0E-46F3-B0B0-B044E8BF3B55}"/>
    <dgm:cxn modelId="{B69178E2-A377-4C1D-B569-8FC5EFCBFCC9}" srcId="{B2496865-4727-4332-94F4-4539F59728A3}" destId="{2FEAE15E-B3C7-400D-AE36-873199FCB9DC}" srcOrd="1" destOrd="0" parTransId="{5DFD13D6-3AFE-4BA6-BB56-A5B228480283}" sibTransId="{B6CAB399-BB7B-455B-8113-AD2F901C47EE}"/>
    <dgm:cxn modelId="{853C4B00-3641-4B48-BBEC-58A56997D818}" srcId="{9E73CD7A-7E0A-4514-8EB4-6C844B6E564C}" destId="{82174FF9-6429-4104-B8BF-C501CB20EDF0}" srcOrd="0" destOrd="0" parTransId="{941210E9-C3FD-46A1-BD36-03AEDAD56B95}" sibTransId="{0E0D08CA-E919-4BB7-9EF2-246F9BEF7CBF}"/>
    <dgm:cxn modelId="{9B1D1D3D-B11C-4652-8576-ABCDB5D42F73}" type="presOf" srcId="{3AE69C21-6459-4E6C-BB44-76EF5D52C7BF}" destId="{1EFF7E9F-2211-4C65-A486-79E53B5664D3}" srcOrd="0" destOrd="0" presId="urn:microsoft.com/office/officeart/2005/8/layout/lProcess3"/>
    <dgm:cxn modelId="{D8012AF0-A8C0-40E5-A934-80EB224ED90A}" type="presOf" srcId="{3E8F9579-76B8-4789-8810-DE999C959F00}" destId="{2C1F0888-4346-45BC-8CF0-8D28ED7A90B6}" srcOrd="0" destOrd="0" presId="urn:microsoft.com/office/officeart/2005/8/layout/lProcess3"/>
    <dgm:cxn modelId="{A568949A-B400-429E-9FEE-B81EEB04EE27}" type="presOf" srcId="{2FEAE15E-B3C7-400D-AE36-873199FCB9DC}" destId="{7FDD4D30-56B6-4F14-A24B-B54DD025039B}" srcOrd="0" destOrd="0" presId="urn:microsoft.com/office/officeart/2005/8/layout/lProcess3"/>
    <dgm:cxn modelId="{82157883-AD71-40CC-81FF-A87EFEFD034B}" type="presParOf" srcId="{A76C00E8-E7A6-4C01-829E-9B0E2C6C725D}" destId="{09E49ABD-03CC-40DF-B5FA-DD30BC07E046}" srcOrd="0" destOrd="0" presId="urn:microsoft.com/office/officeart/2005/8/layout/lProcess3"/>
    <dgm:cxn modelId="{1F77F11B-B76A-43F3-97F8-EA220A72DDBE}" type="presParOf" srcId="{09E49ABD-03CC-40DF-B5FA-DD30BC07E046}" destId="{A5CB377A-D361-48E5-AE09-19EF762CBA35}" srcOrd="0" destOrd="0" presId="urn:microsoft.com/office/officeart/2005/8/layout/lProcess3"/>
    <dgm:cxn modelId="{42A863DD-AD42-4BCD-94A8-8E65ED4155E5}" type="presParOf" srcId="{09E49ABD-03CC-40DF-B5FA-DD30BC07E046}" destId="{2D64C14C-22F2-4880-9F10-CB2CDC04D4AB}" srcOrd="1" destOrd="0" presId="urn:microsoft.com/office/officeart/2005/8/layout/lProcess3"/>
    <dgm:cxn modelId="{D5530E18-BCA2-430A-98E6-04574EC1634D}" type="presParOf" srcId="{09E49ABD-03CC-40DF-B5FA-DD30BC07E046}" destId="{7C604F93-1FB4-43FD-A383-4F6E8FE269A4}" srcOrd="2" destOrd="0" presId="urn:microsoft.com/office/officeart/2005/8/layout/lProcess3"/>
    <dgm:cxn modelId="{77A5190D-5035-47EE-9D8D-843E43E4B6DC}" type="presParOf" srcId="{09E49ABD-03CC-40DF-B5FA-DD30BC07E046}" destId="{5C080B18-B1BE-4870-907F-7E2109C53343}" srcOrd="3" destOrd="0" presId="urn:microsoft.com/office/officeart/2005/8/layout/lProcess3"/>
    <dgm:cxn modelId="{6470A4F8-F828-49F2-B866-23A27AED4DD6}" type="presParOf" srcId="{09E49ABD-03CC-40DF-B5FA-DD30BC07E046}" destId="{2C1F0888-4346-45BC-8CF0-8D28ED7A90B6}" srcOrd="4" destOrd="0" presId="urn:microsoft.com/office/officeart/2005/8/layout/lProcess3"/>
    <dgm:cxn modelId="{F2501589-C8E5-4057-9FD5-4F2B5A0D4606}" type="presParOf" srcId="{A76C00E8-E7A6-4C01-829E-9B0E2C6C725D}" destId="{8B2AF372-99A0-4F95-ABFD-C03F8CACBE00}" srcOrd="1" destOrd="0" presId="urn:microsoft.com/office/officeart/2005/8/layout/lProcess3"/>
    <dgm:cxn modelId="{2A6464FD-EAAF-4DC4-B2C9-F3497289F23B}" type="presParOf" srcId="{A76C00E8-E7A6-4C01-829E-9B0E2C6C725D}" destId="{12C30CCC-9DDD-415C-869E-3D68F05EC981}" srcOrd="2" destOrd="0" presId="urn:microsoft.com/office/officeart/2005/8/layout/lProcess3"/>
    <dgm:cxn modelId="{A73CA417-F415-4A85-94FA-198419DF8139}" type="presParOf" srcId="{12C30CCC-9DDD-415C-869E-3D68F05EC981}" destId="{B0560883-FCF0-4242-A4BE-953D5CCDF45F}" srcOrd="0" destOrd="0" presId="urn:microsoft.com/office/officeart/2005/8/layout/lProcess3"/>
    <dgm:cxn modelId="{24D9E0FD-286A-4CE0-BA85-7FD8F1704141}" type="presParOf" srcId="{12C30CCC-9DDD-415C-869E-3D68F05EC981}" destId="{12242002-5F2A-48E8-B739-746FD8AB34F4}" srcOrd="1" destOrd="0" presId="urn:microsoft.com/office/officeart/2005/8/layout/lProcess3"/>
    <dgm:cxn modelId="{67BFD969-FF6C-4E61-BFF7-ADDEE3CDBC72}" type="presParOf" srcId="{12C30CCC-9DDD-415C-869E-3D68F05EC981}" destId="{1EFF7E9F-2211-4C65-A486-79E53B5664D3}" srcOrd="2" destOrd="0" presId="urn:microsoft.com/office/officeart/2005/8/layout/lProcess3"/>
    <dgm:cxn modelId="{8B88AEF7-0D57-4840-A67B-D350F92ADA5F}" type="presParOf" srcId="{12C30CCC-9DDD-415C-869E-3D68F05EC981}" destId="{7E0B24E3-3319-48A7-8F29-4D9371D1A1AA}" srcOrd="3" destOrd="0" presId="urn:microsoft.com/office/officeart/2005/8/layout/lProcess3"/>
    <dgm:cxn modelId="{8A1F47D3-70CB-41FC-90D3-DC054C5E9E91}" type="presParOf" srcId="{12C30CCC-9DDD-415C-869E-3D68F05EC981}" destId="{7FDD4D30-56B6-4F14-A24B-B54DD025039B}" srcOrd="4"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C458F0-ED7E-4E26-A00B-054D58937E01}">
      <dsp:nvSpPr>
        <dsp:cNvPr id="0" name=""/>
        <dsp:cNvSpPr/>
      </dsp:nvSpPr>
      <dsp:spPr>
        <a:xfrm>
          <a:off x="425" y="1308204"/>
          <a:ext cx="2451401" cy="9805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de-DE" sz="2800" kern="1200" dirty="0" smtClean="0"/>
            <a:t>AG</a:t>
          </a:r>
          <a:endParaRPr lang="de-DE" sz="2800" kern="1200" dirty="0"/>
        </a:p>
      </dsp:txBody>
      <dsp:txXfrm>
        <a:off x="425" y="1308204"/>
        <a:ext cx="2451401" cy="980560"/>
      </dsp:txXfrm>
    </dsp:sp>
    <dsp:sp modelId="{661EFDAD-DB46-4AB0-8198-19003C24C078}">
      <dsp:nvSpPr>
        <dsp:cNvPr id="0" name=""/>
        <dsp:cNvSpPr/>
      </dsp:nvSpPr>
      <dsp:spPr>
        <a:xfrm>
          <a:off x="2133144" y="1391552"/>
          <a:ext cx="4253524" cy="81386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de-DE" sz="1400" b="1" kern="1200" dirty="0" smtClean="0"/>
            <a:t>Regelmäßige Teilnahme</a:t>
          </a:r>
        </a:p>
        <a:p>
          <a:pPr lvl="0" algn="ctr" defTabSz="622300">
            <a:lnSpc>
              <a:spcPct val="90000"/>
            </a:lnSpc>
            <a:spcBef>
              <a:spcPct val="0"/>
            </a:spcBef>
            <a:spcAft>
              <a:spcPct val="35000"/>
            </a:spcAft>
          </a:pPr>
          <a:r>
            <a:rPr lang="de-DE" sz="1400" b="1" kern="1200" dirty="0" smtClean="0"/>
            <a:t>Engagement über die AG-Stunde hinaus</a:t>
          </a:r>
        </a:p>
        <a:p>
          <a:pPr lvl="0" algn="ctr" defTabSz="622300">
            <a:lnSpc>
              <a:spcPct val="90000"/>
            </a:lnSpc>
            <a:spcBef>
              <a:spcPct val="0"/>
            </a:spcBef>
            <a:spcAft>
              <a:spcPct val="35000"/>
            </a:spcAft>
          </a:pPr>
          <a:r>
            <a:rPr lang="de-DE" sz="1400" b="1" kern="1200" dirty="0" smtClean="0"/>
            <a:t>Herausragende Leistungen im Rahmen der AG</a:t>
          </a:r>
          <a:endParaRPr lang="de-DE" sz="1400" b="1" kern="1200" dirty="0"/>
        </a:p>
      </dsp:txBody>
      <dsp:txXfrm>
        <a:off x="2133144" y="1391552"/>
        <a:ext cx="4253524" cy="813865"/>
      </dsp:txXfrm>
    </dsp:sp>
    <dsp:sp modelId="{0432EF01-A0EE-4B87-A784-49460C2E5AA0}">
      <dsp:nvSpPr>
        <dsp:cNvPr id="0" name=""/>
        <dsp:cNvSpPr/>
      </dsp:nvSpPr>
      <dsp:spPr>
        <a:xfrm>
          <a:off x="6101815" y="1391552"/>
          <a:ext cx="2034663" cy="81386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b="1" kern="1200" dirty="0" smtClean="0"/>
            <a:t>5cp</a:t>
          </a:r>
        </a:p>
        <a:p>
          <a:pPr lvl="0" algn="ctr" defTabSz="533400">
            <a:lnSpc>
              <a:spcPct val="90000"/>
            </a:lnSpc>
            <a:spcBef>
              <a:spcPct val="0"/>
            </a:spcBef>
            <a:spcAft>
              <a:spcPct val="35000"/>
            </a:spcAft>
          </a:pPr>
          <a:r>
            <a:rPr lang="de-DE" sz="1200" b="1" kern="1200" dirty="0" smtClean="0"/>
            <a:t>10cp</a:t>
          </a:r>
        </a:p>
        <a:p>
          <a:pPr lvl="0" algn="ctr" defTabSz="533400">
            <a:lnSpc>
              <a:spcPct val="90000"/>
            </a:lnSpc>
            <a:spcBef>
              <a:spcPct val="0"/>
            </a:spcBef>
            <a:spcAft>
              <a:spcPct val="35000"/>
            </a:spcAft>
          </a:pPr>
          <a:r>
            <a:rPr lang="de-DE" sz="1200" b="1" kern="1200" dirty="0" smtClean="0"/>
            <a:t>15cp</a:t>
          </a:r>
          <a:endParaRPr lang="de-DE" sz="1100" kern="1200" dirty="0"/>
        </a:p>
      </dsp:txBody>
      <dsp:txXfrm>
        <a:off x="6101815" y="1391552"/>
        <a:ext cx="2034663" cy="813865"/>
      </dsp:txXfrm>
    </dsp:sp>
    <dsp:sp modelId="{6996ADA4-D7A5-4653-A0CF-1ED1A40112B3}">
      <dsp:nvSpPr>
        <dsp:cNvPr id="0" name=""/>
        <dsp:cNvSpPr/>
      </dsp:nvSpPr>
      <dsp:spPr>
        <a:xfrm>
          <a:off x="425" y="2426043"/>
          <a:ext cx="2451401" cy="9805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de-DE" sz="2000" kern="1200" dirty="0" smtClean="0"/>
            <a:t>Schüler-</a:t>
          </a:r>
          <a:r>
            <a:rPr lang="de-DE" sz="2000" kern="1200" dirty="0" err="1" smtClean="0"/>
            <a:t>wettbewerbe</a:t>
          </a:r>
          <a:endParaRPr lang="de-DE" sz="2000" kern="1200" dirty="0"/>
        </a:p>
      </dsp:txBody>
      <dsp:txXfrm>
        <a:off x="425" y="2426043"/>
        <a:ext cx="2451401" cy="980560"/>
      </dsp:txXfrm>
    </dsp:sp>
    <dsp:sp modelId="{7B8F13CF-A6A9-4E9F-BA21-F9DF1C78FBFD}">
      <dsp:nvSpPr>
        <dsp:cNvPr id="0" name=""/>
        <dsp:cNvSpPr/>
      </dsp:nvSpPr>
      <dsp:spPr>
        <a:xfrm>
          <a:off x="2133144" y="2509391"/>
          <a:ext cx="4089306" cy="81386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de-DE" sz="1600" b="1" kern="1200" dirty="0" smtClean="0"/>
            <a:t>Ergebnisse </a:t>
          </a:r>
          <a:endParaRPr lang="de-DE" sz="1600" b="1" kern="1200" dirty="0"/>
        </a:p>
      </dsp:txBody>
      <dsp:txXfrm>
        <a:off x="2133144" y="2509391"/>
        <a:ext cx="4089306" cy="813865"/>
      </dsp:txXfrm>
    </dsp:sp>
    <dsp:sp modelId="{A0373B3B-1AB0-4201-8D46-A5FA2EBD87BB}">
      <dsp:nvSpPr>
        <dsp:cNvPr id="0" name=""/>
        <dsp:cNvSpPr/>
      </dsp:nvSpPr>
      <dsp:spPr>
        <a:xfrm>
          <a:off x="5937598" y="2509391"/>
          <a:ext cx="2034663" cy="81386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25400" rIns="0" bIns="25400" numCol="1" spcCol="1270" anchor="ctr" anchorCtr="0">
          <a:noAutofit/>
        </a:bodyPr>
        <a:lstStyle/>
        <a:p>
          <a:pPr lvl="0" algn="ctr" defTabSz="1778000">
            <a:lnSpc>
              <a:spcPct val="90000"/>
            </a:lnSpc>
            <a:spcBef>
              <a:spcPct val="0"/>
            </a:spcBef>
            <a:spcAft>
              <a:spcPct val="35000"/>
            </a:spcAft>
          </a:pPr>
          <a:endParaRPr lang="de-DE" sz="4000" kern="1200" dirty="0"/>
        </a:p>
      </dsp:txBody>
      <dsp:txXfrm>
        <a:off x="5937598" y="2509391"/>
        <a:ext cx="2034663" cy="813865"/>
      </dsp:txXfrm>
    </dsp:sp>
    <dsp:sp modelId="{C804FA09-1F6A-4E17-8BDE-A88509721BC1}">
      <dsp:nvSpPr>
        <dsp:cNvPr id="0" name=""/>
        <dsp:cNvSpPr/>
      </dsp:nvSpPr>
      <dsp:spPr>
        <a:xfrm>
          <a:off x="425" y="3543882"/>
          <a:ext cx="2451401" cy="9805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de-DE" sz="2000" kern="1200" dirty="0" smtClean="0"/>
            <a:t>Wahlfach </a:t>
          </a:r>
        </a:p>
        <a:p>
          <a:pPr lvl="0" algn="ctr" defTabSz="889000">
            <a:lnSpc>
              <a:spcPct val="90000"/>
            </a:lnSpc>
            <a:spcBef>
              <a:spcPct val="0"/>
            </a:spcBef>
            <a:spcAft>
              <a:spcPct val="35000"/>
            </a:spcAft>
          </a:pPr>
          <a:r>
            <a:rPr lang="de-DE" sz="2000" kern="1200" dirty="0" smtClean="0"/>
            <a:t>(Klasse 9/10)</a:t>
          </a:r>
          <a:endParaRPr lang="de-DE" sz="2000" kern="1200" dirty="0"/>
        </a:p>
      </dsp:txBody>
      <dsp:txXfrm>
        <a:off x="425" y="3543882"/>
        <a:ext cx="2451401" cy="980560"/>
      </dsp:txXfrm>
    </dsp:sp>
    <dsp:sp modelId="{57F51200-4DC0-4AC7-B15A-F446BE01171D}">
      <dsp:nvSpPr>
        <dsp:cNvPr id="0" name=""/>
        <dsp:cNvSpPr/>
      </dsp:nvSpPr>
      <dsp:spPr>
        <a:xfrm>
          <a:off x="2133144" y="3627230"/>
          <a:ext cx="4050871" cy="81386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b="1" kern="1200" dirty="0" smtClean="0"/>
            <a:t>regelmäßige Teilnahme</a:t>
          </a:r>
        </a:p>
        <a:p>
          <a:pPr lvl="0" algn="ctr" defTabSz="533400">
            <a:lnSpc>
              <a:spcPct val="90000"/>
            </a:lnSpc>
            <a:spcBef>
              <a:spcPct val="0"/>
            </a:spcBef>
            <a:spcAft>
              <a:spcPct val="35000"/>
            </a:spcAft>
          </a:pPr>
          <a:r>
            <a:rPr lang="de-DE" sz="1200" b="1" kern="1200" dirty="0" smtClean="0"/>
            <a:t>Notenbereich gut/sehr gut</a:t>
          </a:r>
        </a:p>
      </dsp:txBody>
      <dsp:txXfrm>
        <a:off x="2133144" y="3627230"/>
        <a:ext cx="4050871" cy="813865"/>
      </dsp:txXfrm>
    </dsp:sp>
    <dsp:sp modelId="{ACFA64D8-7B2F-4271-AE52-3BE9BD33B2A3}">
      <dsp:nvSpPr>
        <dsp:cNvPr id="0" name=""/>
        <dsp:cNvSpPr/>
      </dsp:nvSpPr>
      <dsp:spPr>
        <a:xfrm>
          <a:off x="5899163" y="3627230"/>
          <a:ext cx="2034663" cy="81386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b="1" kern="1200" dirty="0" smtClean="0"/>
            <a:t>10cp</a:t>
          </a:r>
        </a:p>
        <a:p>
          <a:pPr lvl="0" algn="ctr" defTabSz="533400">
            <a:lnSpc>
              <a:spcPct val="90000"/>
            </a:lnSpc>
            <a:spcBef>
              <a:spcPct val="0"/>
            </a:spcBef>
            <a:spcAft>
              <a:spcPct val="35000"/>
            </a:spcAft>
          </a:pPr>
          <a:r>
            <a:rPr lang="de-DE" sz="1200" b="1" kern="1200" dirty="0" smtClean="0"/>
            <a:t>5cp</a:t>
          </a:r>
          <a:endParaRPr lang="de-DE" sz="1200" b="1" kern="1200" dirty="0"/>
        </a:p>
      </dsp:txBody>
      <dsp:txXfrm>
        <a:off x="5899163" y="3627230"/>
        <a:ext cx="2034663" cy="8138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CB377A-D361-48E5-AE09-19EF762CBA35}">
      <dsp:nvSpPr>
        <dsp:cNvPr id="0" name=""/>
        <dsp:cNvSpPr/>
      </dsp:nvSpPr>
      <dsp:spPr>
        <a:xfrm>
          <a:off x="3565" y="2254157"/>
          <a:ext cx="2172827" cy="8691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de-DE" sz="1800" kern="1200" dirty="0" smtClean="0"/>
            <a:t>Facharbeit </a:t>
          </a:r>
        </a:p>
        <a:p>
          <a:pPr lvl="0" algn="ctr" defTabSz="800100">
            <a:lnSpc>
              <a:spcPct val="90000"/>
            </a:lnSpc>
            <a:spcBef>
              <a:spcPct val="0"/>
            </a:spcBef>
            <a:spcAft>
              <a:spcPct val="35000"/>
            </a:spcAft>
          </a:pPr>
          <a:r>
            <a:rPr lang="de-DE" sz="1800" kern="1200" dirty="0" smtClean="0"/>
            <a:t>(MSS12)</a:t>
          </a:r>
          <a:endParaRPr lang="de-DE" sz="1800" kern="1200" dirty="0"/>
        </a:p>
      </dsp:txBody>
      <dsp:txXfrm>
        <a:off x="3565" y="2254157"/>
        <a:ext cx="2172827" cy="869130"/>
      </dsp:txXfrm>
    </dsp:sp>
    <dsp:sp modelId="{7C604F93-1FB4-43FD-A383-4F6E8FE269A4}">
      <dsp:nvSpPr>
        <dsp:cNvPr id="0" name=""/>
        <dsp:cNvSpPr/>
      </dsp:nvSpPr>
      <dsp:spPr>
        <a:xfrm>
          <a:off x="1893925" y="2328034"/>
          <a:ext cx="4138549" cy="7213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de-DE" sz="1600" b="1" kern="1200" dirty="0" smtClean="0"/>
            <a:t>Notenbereich gut</a:t>
          </a:r>
        </a:p>
        <a:p>
          <a:pPr lvl="0" algn="ctr" defTabSz="711200">
            <a:lnSpc>
              <a:spcPct val="90000"/>
            </a:lnSpc>
            <a:spcBef>
              <a:spcPct val="0"/>
            </a:spcBef>
            <a:spcAft>
              <a:spcPct val="35000"/>
            </a:spcAft>
          </a:pPr>
          <a:r>
            <a:rPr lang="de-DE" sz="1600" b="1" kern="1200" dirty="0" smtClean="0"/>
            <a:t>Notenbereich sehr gut</a:t>
          </a:r>
          <a:endParaRPr lang="de-DE" sz="1600" b="1" kern="1200" dirty="0"/>
        </a:p>
      </dsp:txBody>
      <dsp:txXfrm>
        <a:off x="1893925" y="2328034"/>
        <a:ext cx="4138549" cy="721378"/>
      </dsp:txXfrm>
    </dsp:sp>
    <dsp:sp modelId="{2C1F0888-4346-45BC-8CF0-8D28ED7A90B6}">
      <dsp:nvSpPr>
        <dsp:cNvPr id="0" name=""/>
        <dsp:cNvSpPr/>
      </dsp:nvSpPr>
      <dsp:spPr>
        <a:xfrm>
          <a:off x="5779992" y="2328034"/>
          <a:ext cx="1803446" cy="7213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de-DE" sz="1400" b="1" kern="1200" dirty="0" smtClean="0"/>
            <a:t>15cp</a:t>
          </a:r>
        </a:p>
        <a:p>
          <a:pPr lvl="0" algn="ctr" defTabSz="622300">
            <a:lnSpc>
              <a:spcPct val="90000"/>
            </a:lnSpc>
            <a:spcBef>
              <a:spcPct val="0"/>
            </a:spcBef>
            <a:spcAft>
              <a:spcPct val="35000"/>
            </a:spcAft>
          </a:pPr>
          <a:r>
            <a:rPr lang="de-DE" sz="1400" b="1" kern="1200" dirty="0" smtClean="0"/>
            <a:t>20cp</a:t>
          </a:r>
          <a:endParaRPr lang="de-DE" sz="1400" b="1" kern="1200" dirty="0"/>
        </a:p>
      </dsp:txBody>
      <dsp:txXfrm>
        <a:off x="5779992" y="2328034"/>
        <a:ext cx="1803446" cy="721378"/>
      </dsp:txXfrm>
    </dsp:sp>
    <dsp:sp modelId="{B0560883-FCF0-4242-A4BE-953D5CCDF45F}">
      <dsp:nvSpPr>
        <dsp:cNvPr id="0" name=""/>
        <dsp:cNvSpPr/>
      </dsp:nvSpPr>
      <dsp:spPr>
        <a:xfrm>
          <a:off x="3565" y="3244967"/>
          <a:ext cx="2172827" cy="8691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de-DE" sz="2400" kern="1200" dirty="0" smtClean="0"/>
            <a:t>BLL </a:t>
          </a:r>
        </a:p>
        <a:p>
          <a:pPr lvl="0" algn="ctr" defTabSz="1066800">
            <a:lnSpc>
              <a:spcPct val="90000"/>
            </a:lnSpc>
            <a:spcBef>
              <a:spcPct val="0"/>
            </a:spcBef>
            <a:spcAft>
              <a:spcPct val="35000"/>
            </a:spcAft>
          </a:pPr>
          <a:r>
            <a:rPr lang="de-DE" sz="2400" kern="1200" dirty="0" smtClean="0"/>
            <a:t>(MSS 12)</a:t>
          </a:r>
          <a:endParaRPr lang="de-DE" sz="2400" kern="1200" dirty="0"/>
        </a:p>
      </dsp:txBody>
      <dsp:txXfrm>
        <a:off x="3565" y="3244967"/>
        <a:ext cx="2172827" cy="869130"/>
      </dsp:txXfrm>
    </dsp:sp>
    <dsp:sp modelId="{1EFF7E9F-2211-4C65-A486-79E53B5664D3}">
      <dsp:nvSpPr>
        <dsp:cNvPr id="0" name=""/>
        <dsp:cNvSpPr/>
      </dsp:nvSpPr>
      <dsp:spPr>
        <a:xfrm>
          <a:off x="1893925" y="3318843"/>
          <a:ext cx="4184393" cy="7213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de-DE" sz="1600" b="1" kern="1200" dirty="0" smtClean="0"/>
            <a:t>Notenbereich gut</a:t>
          </a:r>
        </a:p>
        <a:p>
          <a:pPr lvl="0" algn="ctr" defTabSz="711200">
            <a:lnSpc>
              <a:spcPct val="90000"/>
            </a:lnSpc>
            <a:spcBef>
              <a:spcPct val="0"/>
            </a:spcBef>
            <a:spcAft>
              <a:spcPct val="35000"/>
            </a:spcAft>
          </a:pPr>
          <a:r>
            <a:rPr lang="de-DE" sz="1600" b="1" kern="1200" dirty="0" smtClean="0"/>
            <a:t>Notenbereich sehr gut</a:t>
          </a:r>
          <a:endParaRPr lang="de-DE" sz="1600" b="1" kern="1200" dirty="0"/>
        </a:p>
      </dsp:txBody>
      <dsp:txXfrm>
        <a:off x="1893925" y="3318843"/>
        <a:ext cx="4184393" cy="721378"/>
      </dsp:txXfrm>
    </dsp:sp>
    <dsp:sp modelId="{7FDD4D30-56B6-4F14-A24B-B54DD025039B}">
      <dsp:nvSpPr>
        <dsp:cNvPr id="0" name=""/>
        <dsp:cNvSpPr/>
      </dsp:nvSpPr>
      <dsp:spPr>
        <a:xfrm>
          <a:off x="5825835" y="3318843"/>
          <a:ext cx="1803446" cy="7213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de-DE" sz="1400" b="1" kern="1200" dirty="0" smtClean="0"/>
            <a:t>20cp</a:t>
          </a:r>
        </a:p>
        <a:p>
          <a:pPr lvl="0" algn="ctr" defTabSz="622300">
            <a:lnSpc>
              <a:spcPct val="90000"/>
            </a:lnSpc>
            <a:spcBef>
              <a:spcPct val="0"/>
            </a:spcBef>
            <a:spcAft>
              <a:spcPct val="35000"/>
            </a:spcAft>
          </a:pPr>
          <a:r>
            <a:rPr lang="de-DE" sz="1400" b="1" kern="1200" dirty="0" smtClean="0"/>
            <a:t>30cp</a:t>
          </a:r>
          <a:endParaRPr lang="de-DE" sz="1400" b="1" kern="1200" dirty="0"/>
        </a:p>
      </dsp:txBody>
      <dsp:txXfrm>
        <a:off x="5825835" y="3318843"/>
        <a:ext cx="1803446" cy="7213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070DB9-5F4C-49C4-AE3E-E0002B413E2F}" type="datetimeFigureOut">
              <a:rPr lang="de-DE" smtClean="0"/>
              <a:pPr/>
              <a:t>23.11.2016</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F652939-2440-46AE-BBE6-AB361A6DF52D}"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949A320-8F0D-417B-A715-41E5FCB062FD}" type="datetimeFigureOut">
              <a:rPr lang="de-DE" smtClean="0"/>
              <a:pPr/>
              <a:t>23.11.2016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16AB28-22AB-4CF3-BEC6-076313DDF4A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4000" b="-24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9A320-8F0D-417B-A715-41E5FCB062FD}" type="datetimeFigureOut">
              <a:rPr lang="de-DE" smtClean="0"/>
              <a:pPr/>
              <a:t>23.11.2016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6AB28-22AB-4CF3-BEC6-076313DDF4A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ogo_pgh_cmyk"/>
          <p:cNvPicPr>
            <a:picLocks noChangeAspect="1" noChangeArrowheads="1"/>
          </p:cNvPicPr>
          <p:nvPr/>
        </p:nvPicPr>
        <p:blipFill>
          <a:blip r:embed="rId2" cstate="print"/>
          <a:srcRect/>
          <a:stretch>
            <a:fillRect/>
          </a:stretch>
        </p:blipFill>
        <p:spPr bwMode="auto">
          <a:xfrm>
            <a:off x="4067944" y="4437112"/>
            <a:ext cx="3816424" cy="1977782"/>
          </a:xfrm>
          <a:prstGeom prst="rect">
            <a:avLst/>
          </a:prstGeom>
          <a:noFill/>
          <a:ln w="9525">
            <a:noFill/>
            <a:miter lim="800000"/>
            <a:headEnd/>
            <a:tailEnd/>
          </a:ln>
        </p:spPr>
      </p:pic>
      <p:sp>
        <p:nvSpPr>
          <p:cNvPr id="7" name="Textfeld 6"/>
          <p:cNvSpPr txBox="1"/>
          <p:nvPr/>
        </p:nvSpPr>
        <p:spPr>
          <a:xfrm>
            <a:off x="755576" y="980728"/>
            <a:ext cx="5976664" cy="3331681"/>
          </a:xfrm>
          <a:prstGeom prst="rect">
            <a:avLst/>
          </a:prstGeom>
          <a:noFill/>
        </p:spPr>
        <p:txBody>
          <a:bodyPr wrap="square" rtlCol="0">
            <a:spAutoFit/>
          </a:bodyPr>
          <a:lstStyle/>
          <a:p>
            <a:pPr algn="ctr"/>
            <a:r>
              <a:rPr lang="de-DE" sz="4800" dirty="0" smtClean="0">
                <a:solidFill>
                  <a:schemeClr val="accent1">
                    <a:lumMod val="50000"/>
                  </a:schemeClr>
                </a:solidFill>
                <a:latin typeface="Comic Sans MS" pitchFamily="66" charset="0"/>
              </a:rPr>
              <a:t>Der</a:t>
            </a:r>
            <a:r>
              <a:rPr lang="de-DE" sz="2400" dirty="0" smtClean="0">
                <a:solidFill>
                  <a:schemeClr val="accent1">
                    <a:lumMod val="50000"/>
                  </a:schemeClr>
                </a:solidFill>
                <a:latin typeface="Comic Sans MS" pitchFamily="66" charset="0"/>
              </a:rPr>
              <a:t> </a:t>
            </a:r>
            <a:r>
              <a:rPr lang="de-DE" sz="8000" dirty="0" smtClean="0">
                <a:solidFill>
                  <a:schemeClr val="accent1">
                    <a:lumMod val="50000"/>
                  </a:schemeClr>
                </a:solidFill>
                <a:latin typeface="Comic Sans MS" pitchFamily="66" charset="0"/>
              </a:rPr>
              <a:t>Qualipass</a:t>
            </a:r>
            <a:r>
              <a:rPr lang="de-DE" sz="2400" dirty="0" smtClean="0">
                <a:solidFill>
                  <a:schemeClr val="accent1">
                    <a:lumMod val="50000"/>
                  </a:schemeClr>
                </a:solidFill>
                <a:latin typeface="Comic Sans MS" pitchFamily="66" charset="0"/>
              </a:rPr>
              <a:t> </a:t>
            </a:r>
            <a:r>
              <a:rPr lang="de-DE" sz="4800" dirty="0" smtClean="0">
                <a:solidFill>
                  <a:schemeClr val="accent1">
                    <a:lumMod val="50000"/>
                  </a:schemeClr>
                </a:solidFill>
                <a:latin typeface="Comic Sans MS" pitchFamily="66" charset="0"/>
              </a:rPr>
              <a:t>in Stichpunkten</a:t>
            </a:r>
          </a:p>
          <a:p>
            <a:pPr algn="ctr"/>
            <a:endParaRPr lang="de-DE" sz="1050" dirty="0" smtClean="0">
              <a:solidFill>
                <a:schemeClr val="accent1">
                  <a:lumMod val="50000"/>
                </a:schemeClr>
              </a:solidFill>
              <a:latin typeface="Comic Sans MS" pitchFamily="66" charset="0"/>
            </a:endParaRPr>
          </a:p>
          <a:p>
            <a:pPr algn="ctr"/>
            <a:r>
              <a:rPr lang="de-DE" sz="2400" dirty="0" smtClean="0">
                <a:solidFill>
                  <a:schemeClr val="accent1">
                    <a:lumMod val="50000"/>
                  </a:schemeClr>
                </a:solidFill>
                <a:latin typeface="Comic Sans MS" pitchFamily="66" charset="0"/>
              </a:rPr>
              <a:t>-Zielsetzung –Allgemeine Regelungen zur Vergabe von </a:t>
            </a:r>
            <a:r>
              <a:rPr lang="de-DE" sz="2400" dirty="0" err="1" smtClean="0">
                <a:solidFill>
                  <a:schemeClr val="accent1">
                    <a:lumMod val="50000"/>
                  </a:schemeClr>
                </a:solidFill>
                <a:latin typeface="Comic Sans MS" pitchFamily="66" charset="0"/>
              </a:rPr>
              <a:t>credit</a:t>
            </a:r>
            <a:r>
              <a:rPr lang="de-DE" sz="2400" dirty="0" smtClean="0">
                <a:solidFill>
                  <a:schemeClr val="accent1">
                    <a:lumMod val="50000"/>
                  </a:schemeClr>
                </a:solidFill>
                <a:latin typeface="Comic Sans MS" pitchFamily="66" charset="0"/>
              </a:rPr>
              <a:t>-</a:t>
            </a:r>
            <a:r>
              <a:rPr lang="de-DE" sz="2400" dirty="0" err="1" smtClean="0">
                <a:solidFill>
                  <a:schemeClr val="accent1">
                    <a:lumMod val="50000"/>
                  </a:schemeClr>
                </a:solidFill>
                <a:latin typeface="Comic Sans MS" pitchFamily="66" charset="0"/>
              </a:rPr>
              <a:t>points</a:t>
            </a:r>
            <a:r>
              <a:rPr lang="de-DE" sz="2400" dirty="0" smtClean="0">
                <a:solidFill>
                  <a:schemeClr val="accent1">
                    <a:lumMod val="50000"/>
                  </a:schemeClr>
                </a:solidFill>
                <a:latin typeface="Comic Sans MS" pitchFamily="66" charset="0"/>
              </a:rPr>
              <a:t>-Durchführungsbestimmungen-</a:t>
            </a:r>
            <a:endParaRPr lang="de-DE" sz="2400" dirty="0">
              <a:solidFill>
                <a:schemeClr val="accent1">
                  <a:lumMod val="50000"/>
                </a:schemeClr>
              </a:solidFill>
              <a:latin typeface="Comic Sans MS" pitchFamily="66" charset="0"/>
            </a:endParaRPr>
          </a:p>
        </p:txBody>
      </p:sp>
      <p:sp>
        <p:nvSpPr>
          <p:cNvPr id="8" name="Textfeld 7"/>
          <p:cNvSpPr txBox="1"/>
          <p:nvPr/>
        </p:nvSpPr>
        <p:spPr>
          <a:xfrm>
            <a:off x="467544" y="6021288"/>
            <a:ext cx="2316660" cy="646331"/>
          </a:xfrm>
          <a:prstGeom prst="rect">
            <a:avLst/>
          </a:prstGeom>
          <a:noFill/>
        </p:spPr>
        <p:txBody>
          <a:bodyPr wrap="none" rtlCol="0">
            <a:spAutoFit/>
          </a:bodyPr>
          <a:lstStyle/>
          <a:p>
            <a:r>
              <a:rPr lang="de-DE" b="1" dirty="0" smtClean="0">
                <a:solidFill>
                  <a:schemeClr val="accent1">
                    <a:lumMod val="50000"/>
                  </a:schemeClr>
                </a:solidFill>
                <a:latin typeface="Comic Sans MS" pitchFamily="66" charset="0"/>
              </a:rPr>
              <a:t>Ansprechpartnerin:</a:t>
            </a:r>
          </a:p>
          <a:p>
            <a:pPr algn="ctr"/>
            <a:r>
              <a:rPr lang="de-DE" b="1" dirty="0" smtClean="0">
                <a:solidFill>
                  <a:schemeClr val="accent1">
                    <a:lumMod val="50000"/>
                  </a:schemeClr>
                </a:solidFill>
                <a:latin typeface="Comic Sans MS" pitchFamily="66" charset="0"/>
              </a:rPr>
              <a:t> Fr. Schirrmann</a:t>
            </a:r>
            <a:endParaRPr lang="de-DE" b="1" dirty="0">
              <a:solidFill>
                <a:schemeClr val="accent1">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2400" dirty="0" smtClean="0">
                          <a:solidFill>
                            <a:schemeClr val="accent5">
                              <a:lumMod val="20000"/>
                              <a:lumOff val="80000"/>
                            </a:schemeClr>
                          </a:solidFill>
                          <a:latin typeface="Comic Sans MS" pitchFamily="66" charset="0"/>
                        </a:rPr>
                        <a:t>Qualipass</a:t>
                      </a:r>
                      <a:r>
                        <a:rPr lang="de-DE" sz="2400" baseline="0" dirty="0" smtClean="0">
                          <a:solidFill>
                            <a:schemeClr val="accent5">
                              <a:lumMod val="20000"/>
                              <a:lumOff val="80000"/>
                            </a:schemeClr>
                          </a:solidFill>
                          <a:latin typeface="Comic Sans MS" pitchFamily="66" charset="0"/>
                        </a:rPr>
                        <a:t> – </a:t>
                      </a:r>
                    </a:p>
                    <a:p>
                      <a:pPr algn="ctr"/>
                      <a:r>
                        <a:rPr lang="de-DE" sz="2400" baseline="0" dirty="0" smtClean="0">
                          <a:solidFill>
                            <a:schemeClr val="accent5">
                              <a:lumMod val="20000"/>
                              <a:lumOff val="80000"/>
                            </a:schemeClr>
                          </a:solidFill>
                          <a:latin typeface="Comic Sans MS" pitchFamily="66" charset="0"/>
                        </a:rPr>
                        <a:t>Nachweis erworbener Kenntnisse und Fähigkeiten</a:t>
                      </a:r>
                      <a:endParaRPr lang="de-DE" sz="24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pic>
        <p:nvPicPr>
          <p:cNvPr id="8194" name="Picture 2"/>
          <p:cNvPicPr>
            <a:picLocks noChangeAspect="1" noChangeArrowheads="1"/>
          </p:cNvPicPr>
          <p:nvPr/>
        </p:nvPicPr>
        <p:blipFill>
          <a:blip r:embed="rId2" cstate="print"/>
          <a:srcRect/>
          <a:stretch>
            <a:fillRect/>
          </a:stretch>
        </p:blipFill>
        <p:spPr bwMode="auto">
          <a:xfrm>
            <a:off x="4716016" y="1772816"/>
            <a:ext cx="3957260" cy="1813744"/>
          </a:xfrm>
          <a:prstGeom prst="rect">
            <a:avLst/>
          </a:prstGeom>
          <a:noFill/>
          <a:ln w="9525">
            <a:noFill/>
            <a:miter lim="800000"/>
            <a:headEnd/>
            <a:tailEnd/>
          </a:ln>
        </p:spPr>
      </p:pic>
      <p:grpSp>
        <p:nvGrpSpPr>
          <p:cNvPr id="10" name="Gruppieren 9"/>
          <p:cNvGrpSpPr/>
          <p:nvPr/>
        </p:nvGrpSpPr>
        <p:grpSpPr>
          <a:xfrm>
            <a:off x="5796136" y="2060848"/>
            <a:ext cx="1656184" cy="1944216"/>
            <a:chOff x="971600" y="2060848"/>
            <a:chExt cx="1656184" cy="1944216"/>
          </a:xfrm>
        </p:grpSpPr>
        <p:sp>
          <p:nvSpPr>
            <p:cNvPr id="6" name="Rechteck 5"/>
            <p:cNvSpPr/>
            <p:nvPr/>
          </p:nvSpPr>
          <p:spPr>
            <a:xfrm>
              <a:off x="1043608" y="2060848"/>
              <a:ext cx="158417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CC00"/>
                </a:solidFill>
              </a:endParaRPr>
            </a:p>
          </p:txBody>
        </p:sp>
        <p:pic>
          <p:nvPicPr>
            <p:cNvPr id="5" name="Picture 4" descr="logo_pgh_cmyk"/>
            <p:cNvPicPr>
              <a:picLocks noChangeAspect="1" noChangeArrowheads="1"/>
            </p:cNvPicPr>
            <p:nvPr/>
          </p:nvPicPr>
          <p:blipFill>
            <a:blip r:embed="rId3" cstate="print"/>
            <a:srcRect/>
            <a:stretch>
              <a:fillRect/>
            </a:stretch>
          </p:blipFill>
          <p:spPr bwMode="auto">
            <a:xfrm>
              <a:off x="1187624" y="2564904"/>
              <a:ext cx="1389501" cy="720080"/>
            </a:xfrm>
            <a:prstGeom prst="rect">
              <a:avLst/>
            </a:prstGeom>
            <a:noFill/>
            <a:ln w="9525">
              <a:noFill/>
              <a:miter lim="800000"/>
              <a:headEnd/>
              <a:tailEnd/>
            </a:ln>
          </p:spPr>
        </p:pic>
        <p:sp>
          <p:nvSpPr>
            <p:cNvPr id="7" name="Textfeld 6"/>
            <p:cNvSpPr txBox="1"/>
            <p:nvPr/>
          </p:nvSpPr>
          <p:spPr>
            <a:xfrm>
              <a:off x="1115616" y="2204864"/>
              <a:ext cx="1368152" cy="261610"/>
            </a:xfrm>
            <a:prstGeom prst="rect">
              <a:avLst/>
            </a:prstGeom>
            <a:noFill/>
          </p:spPr>
          <p:txBody>
            <a:bodyPr wrap="square" rtlCol="0">
              <a:spAutoFit/>
            </a:bodyPr>
            <a:lstStyle/>
            <a:p>
              <a:pPr algn="ctr"/>
              <a:r>
                <a:rPr lang="de-DE" sz="1100" dirty="0" smtClean="0">
                  <a:solidFill>
                    <a:srgbClr val="FFC000"/>
                  </a:solidFill>
                </a:rPr>
                <a:t>Qualipass</a:t>
              </a:r>
              <a:endParaRPr lang="de-DE" sz="1100" dirty="0">
                <a:solidFill>
                  <a:srgbClr val="FFC000"/>
                </a:solidFill>
              </a:endParaRPr>
            </a:p>
          </p:txBody>
        </p:sp>
        <p:sp>
          <p:nvSpPr>
            <p:cNvPr id="8" name="Textfeld 7"/>
            <p:cNvSpPr txBox="1"/>
            <p:nvPr/>
          </p:nvSpPr>
          <p:spPr>
            <a:xfrm>
              <a:off x="1042933" y="3356992"/>
              <a:ext cx="1577676" cy="400110"/>
            </a:xfrm>
            <a:prstGeom prst="rect">
              <a:avLst/>
            </a:prstGeom>
            <a:noFill/>
          </p:spPr>
          <p:txBody>
            <a:bodyPr wrap="none" rtlCol="0">
              <a:spAutoFit/>
            </a:bodyPr>
            <a:lstStyle/>
            <a:p>
              <a:pPr algn="ctr"/>
              <a:r>
                <a:rPr lang="de-DE" sz="1000" b="1" dirty="0" smtClean="0"/>
                <a:t>Max Mustermann</a:t>
              </a:r>
            </a:p>
            <a:p>
              <a:pPr algn="ctr"/>
              <a:r>
                <a:rPr lang="de-DE" sz="1000" b="1" dirty="0" smtClean="0"/>
                <a:t>Geb. 22.02.1994 in Speyer</a:t>
              </a:r>
              <a:endParaRPr lang="de-DE" sz="1000" b="1" dirty="0"/>
            </a:p>
          </p:txBody>
        </p:sp>
        <p:sp>
          <p:nvSpPr>
            <p:cNvPr id="9" name="Rechteck 8"/>
            <p:cNvSpPr/>
            <p:nvPr/>
          </p:nvSpPr>
          <p:spPr>
            <a:xfrm>
              <a:off x="971600" y="2060848"/>
              <a:ext cx="144016" cy="19442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p:cNvGrpSpPr/>
          <p:nvPr/>
        </p:nvGrpSpPr>
        <p:grpSpPr>
          <a:xfrm>
            <a:off x="323528" y="1268760"/>
            <a:ext cx="3833639" cy="5257326"/>
            <a:chOff x="323528" y="1268760"/>
            <a:chExt cx="3833639" cy="5257326"/>
          </a:xfrm>
        </p:grpSpPr>
        <p:pic>
          <p:nvPicPr>
            <p:cNvPr id="11" name="Picture 10"/>
            <p:cNvPicPr>
              <a:picLocks noChangeAspect="1" noChangeArrowheads="1"/>
            </p:cNvPicPr>
            <p:nvPr/>
          </p:nvPicPr>
          <p:blipFill>
            <a:blip r:embed="rId4" cstate="print"/>
            <a:srcRect l="35204" t="18480" r="36213" b="9281"/>
            <a:stretch>
              <a:fillRect/>
            </a:stretch>
          </p:blipFill>
          <p:spPr bwMode="auto">
            <a:xfrm>
              <a:off x="323528" y="1268760"/>
              <a:ext cx="3376439" cy="4800126"/>
            </a:xfrm>
            <a:prstGeom prst="rect">
              <a:avLst/>
            </a:prstGeom>
            <a:noFill/>
            <a:ln w="9525">
              <a:solidFill>
                <a:schemeClr val="tx1"/>
              </a:solidFill>
              <a:miter lim="800000"/>
              <a:headEnd/>
              <a:tailEnd/>
            </a:ln>
          </p:spPr>
        </p:pic>
        <p:pic>
          <p:nvPicPr>
            <p:cNvPr id="12" name="Picture 10"/>
            <p:cNvPicPr>
              <a:picLocks noChangeAspect="1" noChangeArrowheads="1"/>
            </p:cNvPicPr>
            <p:nvPr/>
          </p:nvPicPr>
          <p:blipFill>
            <a:blip r:embed="rId4" cstate="print"/>
            <a:srcRect l="35204" t="18480" r="36213" b="9281"/>
            <a:stretch>
              <a:fillRect/>
            </a:stretch>
          </p:blipFill>
          <p:spPr bwMode="auto">
            <a:xfrm>
              <a:off x="475928" y="1421160"/>
              <a:ext cx="3376439" cy="4800126"/>
            </a:xfrm>
            <a:prstGeom prst="rect">
              <a:avLst/>
            </a:prstGeom>
            <a:noFill/>
            <a:ln w="9525">
              <a:solidFill>
                <a:schemeClr val="tx1"/>
              </a:solidFill>
              <a:miter lim="800000"/>
              <a:headEnd/>
              <a:tailEnd/>
            </a:ln>
          </p:spPr>
        </p:pic>
        <p:pic>
          <p:nvPicPr>
            <p:cNvPr id="13" name="Picture 10"/>
            <p:cNvPicPr>
              <a:picLocks noChangeAspect="1" noChangeArrowheads="1"/>
            </p:cNvPicPr>
            <p:nvPr/>
          </p:nvPicPr>
          <p:blipFill>
            <a:blip r:embed="rId4" cstate="print"/>
            <a:srcRect l="35204" t="18480" r="36213" b="9281"/>
            <a:stretch>
              <a:fillRect/>
            </a:stretch>
          </p:blipFill>
          <p:spPr bwMode="auto">
            <a:xfrm>
              <a:off x="628328" y="1573560"/>
              <a:ext cx="3376439" cy="4800126"/>
            </a:xfrm>
            <a:prstGeom prst="rect">
              <a:avLst/>
            </a:prstGeom>
            <a:noFill/>
            <a:ln w="9525">
              <a:solidFill>
                <a:schemeClr val="tx1"/>
              </a:solidFill>
              <a:miter lim="800000"/>
              <a:headEnd/>
              <a:tailEnd/>
            </a:ln>
          </p:spPr>
        </p:pic>
        <p:pic>
          <p:nvPicPr>
            <p:cNvPr id="14" name="Picture 10"/>
            <p:cNvPicPr>
              <a:picLocks noChangeAspect="1" noChangeArrowheads="1"/>
            </p:cNvPicPr>
            <p:nvPr/>
          </p:nvPicPr>
          <p:blipFill>
            <a:blip r:embed="rId4" cstate="print"/>
            <a:srcRect l="35204" t="18480" r="36213" b="9281"/>
            <a:stretch>
              <a:fillRect/>
            </a:stretch>
          </p:blipFill>
          <p:spPr bwMode="auto">
            <a:xfrm>
              <a:off x="780728" y="1725960"/>
              <a:ext cx="3376439" cy="4800126"/>
            </a:xfrm>
            <a:prstGeom prst="rect">
              <a:avLst/>
            </a:prstGeom>
            <a:noFill/>
            <a:ln w="9525">
              <a:solidFill>
                <a:schemeClr val="tx1"/>
              </a:solidFill>
              <a:miter lim="800000"/>
              <a:headEnd/>
              <a:tailEnd/>
            </a:ln>
          </p:spPr>
        </p:pic>
      </p:grpSp>
      <p:pic>
        <p:nvPicPr>
          <p:cNvPr id="15" name="Picture 10"/>
          <p:cNvPicPr>
            <a:picLocks noChangeAspect="1" noChangeArrowheads="1"/>
          </p:cNvPicPr>
          <p:nvPr/>
        </p:nvPicPr>
        <p:blipFill>
          <a:blip r:embed="rId4" cstate="print"/>
          <a:srcRect l="35204" t="18480" r="36213" b="9281"/>
          <a:stretch>
            <a:fillRect/>
          </a:stretch>
        </p:blipFill>
        <p:spPr bwMode="auto">
          <a:xfrm>
            <a:off x="933128" y="1878360"/>
            <a:ext cx="3376439" cy="4800126"/>
          </a:xfrm>
          <a:prstGeom prst="rect">
            <a:avLst/>
          </a:prstGeom>
          <a:noFill/>
          <a:ln w="9525">
            <a:solidFill>
              <a:schemeClr val="tx1"/>
            </a:solidFill>
            <a:miter lim="800000"/>
            <a:headEnd/>
            <a:tailEnd/>
          </a:ln>
        </p:spPr>
      </p:pic>
      <p:sp>
        <p:nvSpPr>
          <p:cNvPr id="17" name="Textfeld 16"/>
          <p:cNvSpPr txBox="1"/>
          <p:nvPr/>
        </p:nvSpPr>
        <p:spPr>
          <a:xfrm>
            <a:off x="2123728" y="4221088"/>
            <a:ext cx="5832648" cy="2308324"/>
          </a:xfrm>
          <a:prstGeom prst="rect">
            <a:avLst/>
          </a:prstGeom>
          <a:solidFill>
            <a:schemeClr val="tx2">
              <a:lumMod val="50000"/>
            </a:schemeClr>
          </a:solidFill>
        </p:spPr>
        <p:txBody>
          <a:bodyPr wrap="square" rtlCol="0">
            <a:spAutoFit/>
          </a:bodyPr>
          <a:lstStyle/>
          <a:p>
            <a:pPr algn="ctr"/>
            <a:r>
              <a:rPr lang="de-DE" dirty="0" smtClean="0">
                <a:solidFill>
                  <a:schemeClr val="tx2">
                    <a:lumMod val="20000"/>
                    <a:lumOff val="80000"/>
                  </a:schemeClr>
                </a:solidFill>
                <a:latin typeface="Comic Sans MS" pitchFamily="66" charset="0"/>
              </a:rPr>
              <a:t>Der Qualipass dokumentiert außerunterrichtliches Engagement und anspruchsvolle Zusatzkompetenzen.</a:t>
            </a:r>
          </a:p>
          <a:p>
            <a:pPr algn="ctr"/>
            <a:r>
              <a:rPr lang="de-DE" dirty="0" smtClean="0">
                <a:solidFill>
                  <a:schemeClr val="tx2">
                    <a:lumMod val="20000"/>
                    <a:lumOff val="80000"/>
                  </a:schemeClr>
                </a:solidFill>
                <a:latin typeface="Comic Sans MS" pitchFamily="66" charset="0"/>
              </a:rPr>
              <a:t>Er dient dem Nachweis erworbener Kenntnisse und Fähigkeiten für Bewerbungen an Bildungseinrichtungen, Hochschulen und Betrieben.</a:t>
            </a:r>
          </a:p>
          <a:p>
            <a:pPr algn="ctr"/>
            <a:r>
              <a:rPr lang="de-DE" dirty="0" smtClean="0">
                <a:solidFill>
                  <a:schemeClr val="tx2">
                    <a:lumMod val="20000"/>
                    <a:lumOff val="80000"/>
                  </a:schemeClr>
                </a:solidFill>
                <a:latin typeface="Comic Sans MS" pitchFamily="66" charset="0"/>
              </a:rPr>
              <a:t>Weiterhin ergibt sich für unsere Schüler eine zusätzliche Motivation zu außerunterrichtlichem Engagement.</a:t>
            </a:r>
            <a:endParaRPr lang="de-DE" dirty="0">
              <a:solidFill>
                <a:schemeClr val="tx2">
                  <a:lumMod val="20000"/>
                  <a:lumOff val="8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linds(horizontal)">
                                      <p:cBhvr>
                                        <p:cTn id="15" dur="500"/>
                                        <p:tgtEl>
                                          <p:spTgt spid="8194"/>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2400" dirty="0" smtClean="0">
                          <a:solidFill>
                            <a:schemeClr val="accent5">
                              <a:lumMod val="20000"/>
                              <a:lumOff val="80000"/>
                            </a:schemeClr>
                          </a:solidFill>
                          <a:latin typeface="Comic Sans MS" pitchFamily="66" charset="0"/>
                        </a:rPr>
                        <a:t>Qualipass</a:t>
                      </a:r>
                      <a:r>
                        <a:rPr lang="de-DE" sz="2400" baseline="0" dirty="0" smtClean="0">
                          <a:solidFill>
                            <a:schemeClr val="accent5">
                              <a:lumMod val="20000"/>
                              <a:lumOff val="80000"/>
                            </a:schemeClr>
                          </a:solidFill>
                          <a:latin typeface="Comic Sans MS" pitchFamily="66" charset="0"/>
                        </a:rPr>
                        <a:t> – </a:t>
                      </a:r>
                    </a:p>
                    <a:p>
                      <a:pPr algn="ctr"/>
                      <a:r>
                        <a:rPr lang="de-DE" sz="2400" baseline="0" dirty="0" smtClean="0">
                          <a:solidFill>
                            <a:schemeClr val="accent5">
                              <a:lumMod val="20000"/>
                              <a:lumOff val="80000"/>
                            </a:schemeClr>
                          </a:solidFill>
                          <a:latin typeface="Comic Sans MS" pitchFamily="66" charset="0"/>
                        </a:rPr>
                        <a:t>Nachweis erworbener Kenntnisse und Fähigkeiten</a:t>
                      </a:r>
                      <a:endParaRPr lang="de-DE" sz="24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grpSp>
        <p:nvGrpSpPr>
          <p:cNvPr id="18" name="Gruppieren 17"/>
          <p:cNvGrpSpPr/>
          <p:nvPr/>
        </p:nvGrpSpPr>
        <p:grpSpPr>
          <a:xfrm>
            <a:off x="323528" y="1268760"/>
            <a:ext cx="3833639" cy="5257326"/>
            <a:chOff x="323528" y="1268760"/>
            <a:chExt cx="3833639" cy="5257326"/>
          </a:xfrm>
        </p:grpSpPr>
        <p:pic>
          <p:nvPicPr>
            <p:cNvPr id="19" name="Picture 10"/>
            <p:cNvPicPr>
              <a:picLocks noChangeAspect="1" noChangeArrowheads="1"/>
            </p:cNvPicPr>
            <p:nvPr/>
          </p:nvPicPr>
          <p:blipFill>
            <a:blip r:embed="rId2" cstate="print"/>
            <a:srcRect l="35204" t="18480" r="36213" b="9281"/>
            <a:stretch>
              <a:fillRect/>
            </a:stretch>
          </p:blipFill>
          <p:spPr bwMode="auto">
            <a:xfrm>
              <a:off x="323528" y="1268760"/>
              <a:ext cx="3376439" cy="4800126"/>
            </a:xfrm>
            <a:prstGeom prst="rect">
              <a:avLst/>
            </a:prstGeom>
            <a:noFill/>
            <a:ln w="9525">
              <a:solidFill>
                <a:schemeClr val="tx1"/>
              </a:solidFill>
              <a:miter lim="800000"/>
              <a:headEnd/>
              <a:tailEnd/>
            </a:ln>
          </p:spPr>
        </p:pic>
        <p:pic>
          <p:nvPicPr>
            <p:cNvPr id="20" name="Picture 10"/>
            <p:cNvPicPr>
              <a:picLocks noChangeAspect="1" noChangeArrowheads="1"/>
            </p:cNvPicPr>
            <p:nvPr/>
          </p:nvPicPr>
          <p:blipFill>
            <a:blip r:embed="rId2" cstate="print"/>
            <a:srcRect l="35204" t="18480" r="36213" b="9281"/>
            <a:stretch>
              <a:fillRect/>
            </a:stretch>
          </p:blipFill>
          <p:spPr bwMode="auto">
            <a:xfrm>
              <a:off x="475928" y="1421160"/>
              <a:ext cx="3376439" cy="4800126"/>
            </a:xfrm>
            <a:prstGeom prst="rect">
              <a:avLst/>
            </a:prstGeom>
            <a:noFill/>
            <a:ln w="9525">
              <a:solidFill>
                <a:schemeClr val="tx1"/>
              </a:solidFill>
              <a:miter lim="800000"/>
              <a:headEnd/>
              <a:tailEnd/>
            </a:ln>
          </p:spPr>
        </p:pic>
        <p:pic>
          <p:nvPicPr>
            <p:cNvPr id="21" name="Picture 10"/>
            <p:cNvPicPr>
              <a:picLocks noChangeAspect="1" noChangeArrowheads="1"/>
            </p:cNvPicPr>
            <p:nvPr/>
          </p:nvPicPr>
          <p:blipFill>
            <a:blip r:embed="rId2" cstate="print"/>
            <a:srcRect l="35204" t="18480" r="36213" b="9281"/>
            <a:stretch>
              <a:fillRect/>
            </a:stretch>
          </p:blipFill>
          <p:spPr bwMode="auto">
            <a:xfrm>
              <a:off x="628328" y="1573560"/>
              <a:ext cx="3376439" cy="4800126"/>
            </a:xfrm>
            <a:prstGeom prst="rect">
              <a:avLst/>
            </a:prstGeom>
            <a:noFill/>
            <a:ln w="9525">
              <a:solidFill>
                <a:schemeClr val="tx1"/>
              </a:solidFill>
              <a:miter lim="800000"/>
              <a:headEnd/>
              <a:tailEnd/>
            </a:ln>
          </p:spPr>
        </p:pic>
        <p:pic>
          <p:nvPicPr>
            <p:cNvPr id="22" name="Picture 10"/>
            <p:cNvPicPr>
              <a:picLocks noChangeAspect="1" noChangeArrowheads="1"/>
            </p:cNvPicPr>
            <p:nvPr/>
          </p:nvPicPr>
          <p:blipFill>
            <a:blip r:embed="rId2" cstate="print"/>
            <a:srcRect l="35204" t="18480" r="36213" b="9281"/>
            <a:stretch>
              <a:fillRect/>
            </a:stretch>
          </p:blipFill>
          <p:spPr bwMode="auto">
            <a:xfrm>
              <a:off x="780728" y="1725960"/>
              <a:ext cx="3376439" cy="4800126"/>
            </a:xfrm>
            <a:prstGeom prst="rect">
              <a:avLst/>
            </a:prstGeom>
            <a:noFill/>
            <a:ln w="9525">
              <a:solidFill>
                <a:schemeClr val="tx1"/>
              </a:solidFill>
              <a:miter lim="800000"/>
              <a:headEnd/>
              <a:tailEnd/>
            </a:ln>
          </p:spPr>
        </p:pic>
      </p:grpSp>
      <p:grpSp>
        <p:nvGrpSpPr>
          <p:cNvPr id="2" name="Gruppieren 9"/>
          <p:cNvGrpSpPr/>
          <p:nvPr/>
        </p:nvGrpSpPr>
        <p:grpSpPr>
          <a:xfrm>
            <a:off x="179512" y="4437112"/>
            <a:ext cx="1656184" cy="1944216"/>
            <a:chOff x="971600" y="2060848"/>
            <a:chExt cx="1656184" cy="1944216"/>
          </a:xfrm>
        </p:grpSpPr>
        <p:sp>
          <p:nvSpPr>
            <p:cNvPr id="6" name="Rechteck 5"/>
            <p:cNvSpPr/>
            <p:nvPr/>
          </p:nvSpPr>
          <p:spPr>
            <a:xfrm>
              <a:off x="1043608" y="2060848"/>
              <a:ext cx="158417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CC00"/>
                </a:solidFill>
              </a:endParaRPr>
            </a:p>
          </p:txBody>
        </p:sp>
        <p:pic>
          <p:nvPicPr>
            <p:cNvPr id="5" name="Picture 4" descr="logo_pgh_cmyk"/>
            <p:cNvPicPr>
              <a:picLocks noChangeAspect="1" noChangeArrowheads="1"/>
            </p:cNvPicPr>
            <p:nvPr/>
          </p:nvPicPr>
          <p:blipFill>
            <a:blip r:embed="rId3" cstate="print"/>
            <a:srcRect/>
            <a:stretch>
              <a:fillRect/>
            </a:stretch>
          </p:blipFill>
          <p:spPr bwMode="auto">
            <a:xfrm>
              <a:off x="1187624" y="2564904"/>
              <a:ext cx="1389501" cy="720080"/>
            </a:xfrm>
            <a:prstGeom prst="rect">
              <a:avLst/>
            </a:prstGeom>
            <a:noFill/>
            <a:ln w="9525">
              <a:noFill/>
              <a:miter lim="800000"/>
              <a:headEnd/>
              <a:tailEnd/>
            </a:ln>
          </p:spPr>
        </p:pic>
        <p:sp>
          <p:nvSpPr>
            <p:cNvPr id="7" name="Textfeld 6"/>
            <p:cNvSpPr txBox="1"/>
            <p:nvPr/>
          </p:nvSpPr>
          <p:spPr>
            <a:xfrm>
              <a:off x="1115616" y="2204864"/>
              <a:ext cx="1368152" cy="261610"/>
            </a:xfrm>
            <a:prstGeom prst="rect">
              <a:avLst/>
            </a:prstGeom>
            <a:noFill/>
          </p:spPr>
          <p:txBody>
            <a:bodyPr wrap="square" rtlCol="0">
              <a:spAutoFit/>
            </a:bodyPr>
            <a:lstStyle/>
            <a:p>
              <a:pPr algn="ctr"/>
              <a:r>
                <a:rPr lang="de-DE" sz="1100" dirty="0" smtClean="0">
                  <a:solidFill>
                    <a:srgbClr val="FFC000"/>
                  </a:solidFill>
                </a:rPr>
                <a:t>Qualipass</a:t>
              </a:r>
              <a:endParaRPr lang="de-DE" sz="1100" dirty="0">
                <a:solidFill>
                  <a:srgbClr val="FFC000"/>
                </a:solidFill>
              </a:endParaRPr>
            </a:p>
          </p:txBody>
        </p:sp>
        <p:sp>
          <p:nvSpPr>
            <p:cNvPr id="8" name="Textfeld 7"/>
            <p:cNvSpPr txBox="1"/>
            <p:nvPr/>
          </p:nvSpPr>
          <p:spPr>
            <a:xfrm>
              <a:off x="1042933" y="3356992"/>
              <a:ext cx="1577676" cy="400110"/>
            </a:xfrm>
            <a:prstGeom prst="rect">
              <a:avLst/>
            </a:prstGeom>
            <a:noFill/>
          </p:spPr>
          <p:txBody>
            <a:bodyPr wrap="none" rtlCol="0">
              <a:spAutoFit/>
            </a:bodyPr>
            <a:lstStyle/>
            <a:p>
              <a:pPr algn="ctr"/>
              <a:r>
                <a:rPr lang="de-DE" sz="1000" b="1" dirty="0" smtClean="0"/>
                <a:t>Max Mustermann</a:t>
              </a:r>
            </a:p>
            <a:p>
              <a:pPr algn="ctr"/>
              <a:r>
                <a:rPr lang="de-DE" sz="1000" b="1" dirty="0" smtClean="0"/>
                <a:t>Geb. 22.02.1994 in Speyer</a:t>
              </a:r>
              <a:endParaRPr lang="de-DE" sz="1000" b="1" dirty="0"/>
            </a:p>
          </p:txBody>
        </p:sp>
        <p:sp>
          <p:nvSpPr>
            <p:cNvPr id="9" name="Rechteck 8"/>
            <p:cNvSpPr/>
            <p:nvPr/>
          </p:nvSpPr>
          <p:spPr>
            <a:xfrm>
              <a:off x="971600" y="2060848"/>
              <a:ext cx="144016" cy="19442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Textfeld 16"/>
          <p:cNvSpPr txBox="1"/>
          <p:nvPr/>
        </p:nvSpPr>
        <p:spPr>
          <a:xfrm>
            <a:off x="3563888" y="2636912"/>
            <a:ext cx="5328592" cy="2308324"/>
          </a:xfrm>
          <a:prstGeom prst="rect">
            <a:avLst/>
          </a:prstGeom>
          <a:solidFill>
            <a:schemeClr val="tx2">
              <a:lumMod val="50000"/>
            </a:schemeClr>
          </a:solidFill>
        </p:spPr>
        <p:txBody>
          <a:bodyPr wrap="square" rtlCol="0">
            <a:spAutoFit/>
          </a:bodyPr>
          <a:lstStyle/>
          <a:p>
            <a:pPr algn="ctr"/>
            <a:r>
              <a:rPr lang="de-DE" b="1" dirty="0" smtClean="0">
                <a:solidFill>
                  <a:schemeClr val="tx2">
                    <a:lumMod val="20000"/>
                    <a:lumOff val="80000"/>
                  </a:schemeClr>
                </a:solidFill>
                <a:latin typeface="Comic Sans MS" pitchFamily="66" charset="0"/>
              </a:rPr>
              <a:t>Jährlich dokumentiert werden Aktivitäten</a:t>
            </a:r>
          </a:p>
          <a:p>
            <a:pPr algn="ctr"/>
            <a:r>
              <a:rPr lang="de-DE" dirty="0" smtClean="0">
                <a:solidFill>
                  <a:schemeClr val="tx2">
                    <a:lumMod val="20000"/>
                    <a:lumOff val="80000"/>
                  </a:schemeClr>
                </a:solidFill>
                <a:latin typeface="Comic Sans MS" pitchFamily="66" charset="0"/>
              </a:rPr>
              <a:t>die am </a:t>
            </a:r>
            <a:r>
              <a:rPr lang="de-DE" dirty="0" smtClean="0">
                <a:solidFill>
                  <a:schemeClr val="tx2">
                    <a:lumMod val="20000"/>
                    <a:lumOff val="80000"/>
                  </a:schemeClr>
                </a:solidFill>
                <a:latin typeface="Comic Sans MS" pitchFamily="66" charset="0"/>
              </a:rPr>
              <a:t>Gymnasium </a:t>
            </a:r>
            <a:r>
              <a:rPr lang="de-DE" dirty="0" smtClean="0">
                <a:solidFill>
                  <a:schemeClr val="tx2">
                    <a:lumMod val="20000"/>
                    <a:lumOff val="80000"/>
                  </a:schemeClr>
                </a:solidFill>
                <a:latin typeface="Comic Sans MS" pitchFamily="66" charset="0"/>
              </a:rPr>
              <a:t>im PAMINA-</a:t>
            </a:r>
            <a:r>
              <a:rPr lang="de-DE" dirty="0" smtClean="0">
                <a:solidFill>
                  <a:schemeClr val="tx2">
                    <a:lumMod val="20000"/>
                    <a:lumOff val="80000"/>
                  </a:schemeClr>
                </a:solidFill>
                <a:latin typeface="Comic Sans MS" pitchFamily="66" charset="0"/>
              </a:rPr>
              <a:t>Schulzentrum </a:t>
            </a:r>
            <a:r>
              <a:rPr lang="de-DE" dirty="0" err="1" smtClean="0">
                <a:solidFill>
                  <a:schemeClr val="tx2">
                    <a:lumMod val="20000"/>
                    <a:lumOff val="80000"/>
                  </a:schemeClr>
                </a:solidFill>
                <a:latin typeface="Comic Sans MS" pitchFamily="66" charset="0"/>
              </a:rPr>
              <a:t>Herxheim</a:t>
            </a:r>
            <a:r>
              <a:rPr lang="de-DE" dirty="0" smtClean="0">
                <a:solidFill>
                  <a:schemeClr val="tx2">
                    <a:lumMod val="20000"/>
                    <a:lumOff val="80000"/>
                  </a:schemeClr>
                </a:solidFill>
                <a:latin typeface="Comic Sans MS" pitchFamily="66" charset="0"/>
              </a:rPr>
              <a:t> </a:t>
            </a:r>
            <a:r>
              <a:rPr lang="de-DE" dirty="0" smtClean="0">
                <a:solidFill>
                  <a:schemeClr val="tx2">
                    <a:lumMod val="20000"/>
                    <a:lumOff val="80000"/>
                  </a:schemeClr>
                </a:solidFill>
                <a:latin typeface="Comic Sans MS" pitchFamily="66" charset="0"/>
              </a:rPr>
              <a:t>erbracht wurden ( ab Klasse 7) und </a:t>
            </a:r>
          </a:p>
          <a:p>
            <a:pPr algn="ctr"/>
            <a:r>
              <a:rPr lang="de-DE" b="1" dirty="0" smtClean="0">
                <a:solidFill>
                  <a:schemeClr val="tx2">
                    <a:lumMod val="20000"/>
                    <a:lumOff val="80000"/>
                  </a:schemeClr>
                </a:solidFill>
                <a:latin typeface="Comic Sans MS" pitchFamily="66" charset="0"/>
              </a:rPr>
              <a:t>die im Aufwand mindestens einer einstündigen AG entsprechen oder eine besondere Qualität besitzen (z.B. erfolgreiche Teilnahme an Wettbewerben, Preise, Auszeichnungen, Facharbeit...)</a:t>
            </a:r>
            <a:r>
              <a:rPr lang="de-DE" dirty="0" smtClean="0">
                <a:solidFill>
                  <a:schemeClr val="tx2">
                    <a:lumMod val="20000"/>
                    <a:lumOff val="80000"/>
                  </a:schemeClr>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3"/>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2400" baseline="0" dirty="0" smtClean="0">
                          <a:solidFill>
                            <a:schemeClr val="accent5">
                              <a:lumMod val="20000"/>
                              <a:lumOff val="80000"/>
                            </a:schemeClr>
                          </a:solidFill>
                          <a:latin typeface="Comic Sans MS" pitchFamily="66" charset="0"/>
                        </a:rPr>
                        <a:t>Vier Kompetenzbereichen </a:t>
                      </a:r>
                    </a:p>
                    <a:p>
                      <a:pPr algn="ctr"/>
                      <a:r>
                        <a:rPr lang="de-DE" sz="2400" baseline="0" dirty="0" smtClean="0">
                          <a:solidFill>
                            <a:schemeClr val="accent5">
                              <a:lumMod val="20000"/>
                              <a:lumOff val="80000"/>
                            </a:schemeClr>
                          </a:solidFill>
                          <a:latin typeface="Comic Sans MS" pitchFamily="66" charset="0"/>
                        </a:rPr>
                        <a:t>zum Erwerb von </a:t>
                      </a:r>
                      <a:r>
                        <a:rPr lang="de-DE" sz="2400" baseline="0" dirty="0" err="1" smtClean="0">
                          <a:solidFill>
                            <a:schemeClr val="accent5">
                              <a:lumMod val="20000"/>
                              <a:lumOff val="80000"/>
                            </a:schemeClr>
                          </a:solidFill>
                          <a:latin typeface="Comic Sans MS" pitchFamily="66" charset="0"/>
                        </a:rPr>
                        <a:t>credit-points</a:t>
                      </a:r>
                      <a:endParaRPr lang="de-DE" sz="24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pic>
        <p:nvPicPr>
          <p:cNvPr id="1035" name="Picture 11"/>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691680" y="1340768"/>
            <a:ext cx="5760640" cy="5316831"/>
          </a:xfrm>
          <a:prstGeom prst="rect">
            <a:avLst/>
          </a:prstGeom>
          <a:noFill/>
          <a:ln w="9525">
            <a:noFill/>
            <a:miter lim="800000"/>
            <a:headEnd/>
            <a:tailEnd/>
          </a:ln>
        </p:spPr>
      </p:pic>
      <p:sp>
        <p:nvSpPr>
          <p:cNvPr id="17" name="Textfeld 16"/>
          <p:cNvSpPr txBox="1"/>
          <p:nvPr/>
        </p:nvSpPr>
        <p:spPr>
          <a:xfrm>
            <a:off x="2555776" y="2996952"/>
            <a:ext cx="1880643" cy="338554"/>
          </a:xfrm>
          <a:prstGeom prst="rect">
            <a:avLst/>
          </a:prstGeom>
          <a:noFill/>
        </p:spPr>
        <p:txBody>
          <a:bodyPr wrap="none" rtlCol="0">
            <a:spAutoFit/>
          </a:bodyPr>
          <a:lstStyle/>
          <a:p>
            <a:r>
              <a:rPr lang="de-DE" sz="1600" b="1" dirty="0" smtClean="0">
                <a:solidFill>
                  <a:schemeClr val="accent1">
                    <a:lumMod val="50000"/>
                  </a:schemeClr>
                </a:solidFill>
                <a:latin typeface="Comic Sans MS" pitchFamily="66" charset="0"/>
              </a:rPr>
              <a:t>Europakompetenz</a:t>
            </a:r>
            <a:endParaRPr lang="de-DE" sz="1600" b="1" dirty="0">
              <a:solidFill>
                <a:schemeClr val="accent1">
                  <a:lumMod val="50000"/>
                </a:schemeClr>
              </a:solidFill>
              <a:latin typeface="Comic Sans MS" pitchFamily="66" charset="0"/>
            </a:endParaRPr>
          </a:p>
        </p:txBody>
      </p:sp>
      <p:sp>
        <p:nvSpPr>
          <p:cNvPr id="19" name="Textfeld 18"/>
          <p:cNvSpPr txBox="1"/>
          <p:nvPr/>
        </p:nvSpPr>
        <p:spPr>
          <a:xfrm>
            <a:off x="4499992" y="2348880"/>
            <a:ext cx="1957587" cy="338554"/>
          </a:xfrm>
          <a:prstGeom prst="rect">
            <a:avLst/>
          </a:prstGeom>
          <a:noFill/>
        </p:spPr>
        <p:txBody>
          <a:bodyPr wrap="none" rtlCol="0">
            <a:spAutoFit/>
          </a:bodyPr>
          <a:lstStyle/>
          <a:p>
            <a:r>
              <a:rPr lang="de-DE" sz="1600" b="1" dirty="0" smtClean="0">
                <a:solidFill>
                  <a:schemeClr val="accent1">
                    <a:lumMod val="50000"/>
                  </a:schemeClr>
                </a:solidFill>
                <a:latin typeface="Comic Sans MS" pitchFamily="66" charset="0"/>
              </a:rPr>
              <a:t>MINT-</a:t>
            </a:r>
            <a:r>
              <a:rPr lang="de-DE" sz="1600" b="1" dirty="0">
                <a:solidFill>
                  <a:schemeClr val="accent1">
                    <a:lumMod val="50000"/>
                  </a:schemeClr>
                </a:solidFill>
                <a:latin typeface="Comic Sans MS" pitchFamily="66" charset="0"/>
              </a:rPr>
              <a:t>K</a:t>
            </a:r>
            <a:r>
              <a:rPr lang="de-DE" sz="1600" b="1" dirty="0" smtClean="0">
                <a:solidFill>
                  <a:schemeClr val="accent1">
                    <a:lumMod val="50000"/>
                  </a:schemeClr>
                </a:solidFill>
                <a:latin typeface="Comic Sans MS" pitchFamily="66" charset="0"/>
              </a:rPr>
              <a:t>ompetenz</a:t>
            </a:r>
            <a:endParaRPr lang="de-DE" sz="1600" b="1" dirty="0">
              <a:solidFill>
                <a:schemeClr val="accent1">
                  <a:lumMod val="50000"/>
                </a:schemeClr>
              </a:solidFill>
              <a:latin typeface="Comic Sans MS" pitchFamily="66" charset="0"/>
            </a:endParaRPr>
          </a:p>
        </p:txBody>
      </p:sp>
      <p:sp>
        <p:nvSpPr>
          <p:cNvPr id="20" name="Textfeld 19"/>
          <p:cNvSpPr txBox="1"/>
          <p:nvPr/>
        </p:nvSpPr>
        <p:spPr>
          <a:xfrm>
            <a:off x="4572000" y="4437112"/>
            <a:ext cx="1806905" cy="338554"/>
          </a:xfrm>
          <a:prstGeom prst="rect">
            <a:avLst/>
          </a:prstGeom>
          <a:noFill/>
        </p:spPr>
        <p:txBody>
          <a:bodyPr wrap="none" rtlCol="0">
            <a:spAutoFit/>
          </a:bodyPr>
          <a:lstStyle/>
          <a:p>
            <a:r>
              <a:rPr lang="de-DE" sz="1600" b="1" dirty="0" smtClean="0">
                <a:solidFill>
                  <a:schemeClr val="accent1">
                    <a:lumMod val="50000"/>
                  </a:schemeClr>
                </a:solidFill>
                <a:latin typeface="Comic Sans MS" pitchFamily="66" charset="0"/>
              </a:rPr>
              <a:t>Kultur</a:t>
            </a:r>
            <a:r>
              <a:rPr lang="de-DE" sz="1600" b="1" dirty="0" smtClean="0">
                <a:solidFill>
                  <a:schemeClr val="accent1">
                    <a:lumMod val="50000"/>
                  </a:schemeClr>
                </a:solidFill>
                <a:latin typeface="Comic Sans MS" pitchFamily="66" charset="0"/>
              </a:rPr>
              <a:t>kompetenz</a:t>
            </a:r>
            <a:endParaRPr lang="de-DE" sz="1600" b="1" dirty="0">
              <a:solidFill>
                <a:schemeClr val="accent1">
                  <a:lumMod val="50000"/>
                </a:schemeClr>
              </a:solidFill>
              <a:latin typeface="Comic Sans MS" pitchFamily="66" charset="0"/>
            </a:endParaRPr>
          </a:p>
        </p:txBody>
      </p:sp>
      <p:sp>
        <p:nvSpPr>
          <p:cNvPr id="22" name="Textfeld 21"/>
          <p:cNvSpPr txBox="1"/>
          <p:nvPr/>
        </p:nvSpPr>
        <p:spPr>
          <a:xfrm>
            <a:off x="2627784" y="4221088"/>
            <a:ext cx="1770036" cy="338554"/>
          </a:xfrm>
          <a:prstGeom prst="rect">
            <a:avLst/>
          </a:prstGeom>
          <a:noFill/>
        </p:spPr>
        <p:txBody>
          <a:bodyPr wrap="none" rtlCol="0">
            <a:spAutoFit/>
          </a:bodyPr>
          <a:lstStyle/>
          <a:p>
            <a:r>
              <a:rPr lang="de-DE" sz="1600" b="1" dirty="0" smtClean="0">
                <a:solidFill>
                  <a:schemeClr val="accent1">
                    <a:lumMod val="50000"/>
                  </a:schemeClr>
                </a:solidFill>
                <a:latin typeface="Comic Sans MS" pitchFamily="66" charset="0"/>
              </a:rPr>
              <a:t>Sportk</a:t>
            </a:r>
            <a:r>
              <a:rPr lang="de-DE" sz="1600" b="1" dirty="0" smtClean="0">
                <a:solidFill>
                  <a:schemeClr val="accent1">
                    <a:lumMod val="50000"/>
                  </a:schemeClr>
                </a:solidFill>
                <a:latin typeface="Comic Sans MS" pitchFamily="66" charset="0"/>
              </a:rPr>
              <a:t>ompetenz</a:t>
            </a:r>
            <a:endParaRPr lang="de-DE" sz="1600" b="1" dirty="0">
              <a:solidFill>
                <a:schemeClr val="accent1">
                  <a:lumMod val="50000"/>
                </a:schemeClr>
              </a:solidFill>
              <a:latin typeface="Comic Sans MS" pitchFamily="66" charset="0"/>
            </a:endParaRPr>
          </a:p>
        </p:txBody>
      </p:sp>
      <p:sp>
        <p:nvSpPr>
          <p:cNvPr id="23" name="Textfeld 22"/>
          <p:cNvSpPr txBox="1"/>
          <p:nvPr/>
        </p:nvSpPr>
        <p:spPr>
          <a:xfrm>
            <a:off x="179512" y="3212976"/>
            <a:ext cx="1661032" cy="307777"/>
          </a:xfrm>
          <a:prstGeom prst="rect">
            <a:avLst/>
          </a:prstGeom>
          <a:noFill/>
        </p:spPr>
        <p:txBody>
          <a:bodyPr wrap="none" rtlCol="0">
            <a:spAutoFit/>
          </a:bodyPr>
          <a:lstStyle/>
          <a:p>
            <a:r>
              <a:rPr lang="de-DE" sz="1400" dirty="0" smtClean="0">
                <a:solidFill>
                  <a:schemeClr val="bg1"/>
                </a:solidFill>
                <a:latin typeface="Comic Sans MS" pitchFamily="66" charset="0"/>
              </a:rPr>
              <a:t>Schüleraustausch</a:t>
            </a:r>
            <a:endParaRPr lang="de-DE" sz="1400" dirty="0">
              <a:solidFill>
                <a:schemeClr val="bg1"/>
              </a:solidFill>
              <a:latin typeface="Comic Sans MS" pitchFamily="66" charset="0"/>
            </a:endParaRPr>
          </a:p>
        </p:txBody>
      </p:sp>
      <p:sp>
        <p:nvSpPr>
          <p:cNvPr id="25" name="Textfeld 24"/>
          <p:cNvSpPr txBox="1"/>
          <p:nvPr/>
        </p:nvSpPr>
        <p:spPr>
          <a:xfrm>
            <a:off x="4139952" y="5805264"/>
            <a:ext cx="3175869" cy="307777"/>
          </a:xfrm>
          <a:prstGeom prst="rect">
            <a:avLst/>
          </a:prstGeom>
          <a:noFill/>
        </p:spPr>
        <p:txBody>
          <a:bodyPr wrap="none" rtlCol="0">
            <a:spAutoFit/>
          </a:bodyPr>
          <a:lstStyle/>
          <a:p>
            <a:r>
              <a:rPr lang="de-DE" sz="1400" dirty="0" smtClean="0">
                <a:solidFill>
                  <a:schemeClr val="bg1"/>
                </a:solidFill>
                <a:latin typeface="Comic Sans MS" pitchFamily="66" charset="0"/>
              </a:rPr>
              <a:t>Zusätzliche moderne Fremdsprache</a:t>
            </a:r>
            <a:endParaRPr lang="de-DE" sz="1400" dirty="0">
              <a:solidFill>
                <a:schemeClr val="bg1"/>
              </a:solidFill>
              <a:latin typeface="Comic Sans MS" pitchFamily="66" charset="0"/>
            </a:endParaRPr>
          </a:p>
        </p:txBody>
      </p:sp>
      <p:sp>
        <p:nvSpPr>
          <p:cNvPr id="26" name="Textfeld 25"/>
          <p:cNvSpPr txBox="1"/>
          <p:nvPr/>
        </p:nvSpPr>
        <p:spPr>
          <a:xfrm>
            <a:off x="3851920" y="6165304"/>
            <a:ext cx="2316660" cy="523220"/>
          </a:xfrm>
          <a:prstGeom prst="rect">
            <a:avLst/>
          </a:prstGeom>
          <a:noFill/>
        </p:spPr>
        <p:txBody>
          <a:bodyPr wrap="none" rtlCol="0">
            <a:spAutoFit/>
          </a:bodyPr>
          <a:lstStyle/>
          <a:p>
            <a:pPr algn="ctr"/>
            <a:r>
              <a:rPr lang="de-DE" sz="1400" dirty="0" smtClean="0">
                <a:solidFill>
                  <a:schemeClr val="bg1"/>
                </a:solidFill>
                <a:latin typeface="Comic Sans MS" pitchFamily="66" charset="0"/>
              </a:rPr>
              <a:t>Zertifizierter Abschluss </a:t>
            </a:r>
          </a:p>
          <a:p>
            <a:pPr algn="ctr"/>
            <a:r>
              <a:rPr lang="de-DE" sz="1400" dirty="0" smtClean="0">
                <a:solidFill>
                  <a:schemeClr val="bg1"/>
                </a:solidFill>
                <a:latin typeface="Comic Sans MS" pitchFamily="66" charset="0"/>
              </a:rPr>
              <a:t>in einer Fremdsprache</a:t>
            </a:r>
            <a:endParaRPr lang="de-DE" sz="1400" dirty="0">
              <a:solidFill>
                <a:schemeClr val="bg1"/>
              </a:solidFill>
              <a:latin typeface="Comic Sans MS" pitchFamily="66" charset="0"/>
            </a:endParaRPr>
          </a:p>
        </p:txBody>
      </p:sp>
      <p:sp>
        <p:nvSpPr>
          <p:cNvPr id="27" name="Textfeld 26"/>
          <p:cNvSpPr txBox="1"/>
          <p:nvPr/>
        </p:nvSpPr>
        <p:spPr>
          <a:xfrm>
            <a:off x="6156176" y="1988840"/>
            <a:ext cx="1342034" cy="307777"/>
          </a:xfrm>
          <a:prstGeom prst="rect">
            <a:avLst/>
          </a:prstGeom>
          <a:noFill/>
        </p:spPr>
        <p:txBody>
          <a:bodyPr wrap="none" rtlCol="0">
            <a:spAutoFit/>
          </a:bodyPr>
          <a:lstStyle/>
          <a:p>
            <a:r>
              <a:rPr lang="de-DE" sz="1400" dirty="0" smtClean="0">
                <a:solidFill>
                  <a:schemeClr val="bg1"/>
                </a:solidFill>
                <a:latin typeface="Comic Sans MS" pitchFamily="66" charset="0"/>
              </a:rPr>
              <a:t>SV-Vertreter</a:t>
            </a:r>
            <a:endParaRPr lang="de-DE" sz="1400" dirty="0">
              <a:solidFill>
                <a:schemeClr val="bg1"/>
              </a:solidFill>
              <a:latin typeface="Comic Sans MS" pitchFamily="66" charset="0"/>
            </a:endParaRPr>
          </a:p>
        </p:txBody>
      </p:sp>
      <p:sp>
        <p:nvSpPr>
          <p:cNvPr id="28" name="Textfeld 27"/>
          <p:cNvSpPr txBox="1"/>
          <p:nvPr/>
        </p:nvSpPr>
        <p:spPr>
          <a:xfrm>
            <a:off x="6588224" y="3573016"/>
            <a:ext cx="785793" cy="523220"/>
          </a:xfrm>
          <a:prstGeom prst="rect">
            <a:avLst/>
          </a:prstGeom>
          <a:noFill/>
        </p:spPr>
        <p:txBody>
          <a:bodyPr wrap="none" rtlCol="0">
            <a:spAutoFit/>
          </a:bodyPr>
          <a:lstStyle/>
          <a:p>
            <a:r>
              <a:rPr lang="de-DE" sz="1400" dirty="0" err="1" smtClean="0">
                <a:solidFill>
                  <a:schemeClr val="bg1"/>
                </a:solidFill>
                <a:latin typeface="Comic Sans MS" pitchFamily="66" charset="0"/>
              </a:rPr>
              <a:t>Unesco</a:t>
            </a:r>
            <a:endParaRPr lang="de-DE" sz="1400" dirty="0" smtClean="0">
              <a:solidFill>
                <a:schemeClr val="bg1"/>
              </a:solidFill>
              <a:latin typeface="Comic Sans MS" pitchFamily="66" charset="0"/>
            </a:endParaRPr>
          </a:p>
          <a:p>
            <a:r>
              <a:rPr lang="de-DE" sz="1400" dirty="0" smtClean="0">
                <a:solidFill>
                  <a:schemeClr val="bg1"/>
                </a:solidFill>
                <a:latin typeface="Comic Sans MS" pitchFamily="66" charset="0"/>
              </a:rPr>
              <a:t>-AG</a:t>
            </a:r>
            <a:endParaRPr lang="de-DE" sz="1400" dirty="0">
              <a:solidFill>
                <a:schemeClr val="bg1"/>
              </a:solidFill>
              <a:latin typeface="Comic Sans MS" pitchFamily="66" charset="0"/>
            </a:endParaRPr>
          </a:p>
        </p:txBody>
      </p:sp>
      <p:sp>
        <p:nvSpPr>
          <p:cNvPr id="31" name="Textfeld 30"/>
          <p:cNvSpPr txBox="1"/>
          <p:nvPr/>
        </p:nvSpPr>
        <p:spPr>
          <a:xfrm>
            <a:off x="2051720" y="5805264"/>
            <a:ext cx="1268296" cy="307777"/>
          </a:xfrm>
          <a:prstGeom prst="rect">
            <a:avLst/>
          </a:prstGeom>
          <a:noFill/>
        </p:spPr>
        <p:txBody>
          <a:bodyPr wrap="none" rtlCol="0">
            <a:spAutoFit/>
          </a:bodyPr>
          <a:lstStyle/>
          <a:p>
            <a:r>
              <a:rPr lang="de-DE" sz="1400" dirty="0" smtClean="0">
                <a:solidFill>
                  <a:schemeClr val="bg1"/>
                </a:solidFill>
                <a:latin typeface="Comic Sans MS" pitchFamily="66" charset="0"/>
              </a:rPr>
              <a:t>Klassenpaten</a:t>
            </a:r>
            <a:endParaRPr lang="de-DE" sz="1400" dirty="0">
              <a:solidFill>
                <a:schemeClr val="bg1"/>
              </a:solidFill>
              <a:latin typeface="Comic Sans MS" pitchFamily="66" charset="0"/>
            </a:endParaRPr>
          </a:p>
        </p:txBody>
      </p:sp>
      <p:sp>
        <p:nvSpPr>
          <p:cNvPr id="32" name="Textfeld 31"/>
          <p:cNvSpPr txBox="1"/>
          <p:nvPr/>
        </p:nvSpPr>
        <p:spPr>
          <a:xfrm>
            <a:off x="1691680" y="1844824"/>
            <a:ext cx="1649811" cy="523220"/>
          </a:xfrm>
          <a:prstGeom prst="rect">
            <a:avLst/>
          </a:prstGeom>
          <a:noFill/>
        </p:spPr>
        <p:txBody>
          <a:bodyPr wrap="none" rtlCol="0">
            <a:spAutoFit/>
          </a:bodyPr>
          <a:lstStyle/>
          <a:p>
            <a:r>
              <a:rPr lang="de-DE" sz="1400" dirty="0" smtClean="0">
                <a:solidFill>
                  <a:schemeClr val="bg1"/>
                </a:solidFill>
                <a:latin typeface="Comic Sans MS" pitchFamily="66" charset="0"/>
              </a:rPr>
              <a:t>AG Generationen </a:t>
            </a:r>
          </a:p>
          <a:p>
            <a:r>
              <a:rPr lang="de-DE" sz="1400" dirty="0" smtClean="0">
                <a:solidFill>
                  <a:schemeClr val="bg1"/>
                </a:solidFill>
                <a:latin typeface="Comic Sans MS" pitchFamily="66" charset="0"/>
              </a:rPr>
              <a:t>füreinander</a:t>
            </a:r>
            <a:endParaRPr lang="de-DE" sz="1400" dirty="0">
              <a:solidFill>
                <a:schemeClr val="bg1"/>
              </a:solidFill>
              <a:latin typeface="Comic Sans MS" pitchFamily="66" charset="0"/>
            </a:endParaRPr>
          </a:p>
        </p:txBody>
      </p:sp>
      <p:sp>
        <p:nvSpPr>
          <p:cNvPr id="33" name="Textfeld 32"/>
          <p:cNvSpPr txBox="1"/>
          <p:nvPr/>
        </p:nvSpPr>
        <p:spPr>
          <a:xfrm>
            <a:off x="3347864" y="1412776"/>
            <a:ext cx="1669047" cy="338554"/>
          </a:xfrm>
          <a:prstGeom prst="rect">
            <a:avLst/>
          </a:prstGeom>
          <a:noFill/>
        </p:spPr>
        <p:txBody>
          <a:bodyPr wrap="none" rtlCol="0">
            <a:spAutoFit/>
          </a:bodyPr>
          <a:lstStyle/>
          <a:p>
            <a:r>
              <a:rPr lang="de-DE" sz="1600" dirty="0" smtClean="0">
                <a:solidFill>
                  <a:schemeClr val="bg1"/>
                </a:solidFill>
                <a:latin typeface="Comic Sans MS" pitchFamily="66" charset="0"/>
              </a:rPr>
              <a:t>Jugend</a:t>
            </a:r>
            <a:r>
              <a:rPr lang="de-DE" sz="1600" dirty="0" smtClean="0">
                <a:latin typeface="Comic Sans MS" pitchFamily="66" charset="0"/>
              </a:rPr>
              <a:t> </a:t>
            </a:r>
            <a:r>
              <a:rPr lang="de-DE" sz="1600" dirty="0" smtClean="0">
                <a:solidFill>
                  <a:schemeClr val="bg1"/>
                </a:solidFill>
                <a:latin typeface="Comic Sans MS" pitchFamily="66" charset="0"/>
              </a:rPr>
              <a:t>forscht</a:t>
            </a:r>
            <a:endParaRPr lang="de-DE" sz="1600" dirty="0">
              <a:solidFill>
                <a:schemeClr val="bg1"/>
              </a:solidFill>
              <a:latin typeface="Comic Sans MS" pitchFamily="66" charset="0"/>
            </a:endParaRPr>
          </a:p>
        </p:txBody>
      </p:sp>
      <p:sp>
        <p:nvSpPr>
          <p:cNvPr id="34" name="Textfeld 33"/>
          <p:cNvSpPr txBox="1"/>
          <p:nvPr/>
        </p:nvSpPr>
        <p:spPr>
          <a:xfrm>
            <a:off x="6300192" y="2852936"/>
            <a:ext cx="1300356" cy="523220"/>
          </a:xfrm>
          <a:prstGeom prst="rect">
            <a:avLst/>
          </a:prstGeom>
          <a:noFill/>
        </p:spPr>
        <p:txBody>
          <a:bodyPr wrap="none" rtlCol="0">
            <a:spAutoFit/>
          </a:bodyPr>
          <a:lstStyle/>
          <a:p>
            <a:r>
              <a:rPr lang="de-DE" sz="1400" dirty="0" smtClean="0">
                <a:solidFill>
                  <a:schemeClr val="bg1"/>
                </a:solidFill>
                <a:latin typeface="Comic Sans MS" pitchFamily="66" charset="0"/>
              </a:rPr>
              <a:t>Schülerwett-</a:t>
            </a:r>
          </a:p>
          <a:p>
            <a:r>
              <a:rPr lang="de-DE" sz="1400" dirty="0" smtClean="0">
                <a:solidFill>
                  <a:schemeClr val="bg1"/>
                </a:solidFill>
                <a:latin typeface="Comic Sans MS" pitchFamily="66" charset="0"/>
              </a:rPr>
              <a:t>bewerbe</a:t>
            </a:r>
            <a:endParaRPr lang="de-DE" sz="1400" dirty="0">
              <a:solidFill>
                <a:schemeClr val="bg1"/>
              </a:solidFill>
              <a:latin typeface="Comic Sans MS" pitchFamily="66" charset="0"/>
            </a:endParaRPr>
          </a:p>
        </p:txBody>
      </p:sp>
      <p:sp>
        <p:nvSpPr>
          <p:cNvPr id="36" name="Textfeld 35"/>
          <p:cNvSpPr txBox="1"/>
          <p:nvPr/>
        </p:nvSpPr>
        <p:spPr>
          <a:xfrm>
            <a:off x="3203848" y="1916832"/>
            <a:ext cx="1996059" cy="307777"/>
          </a:xfrm>
          <a:prstGeom prst="rect">
            <a:avLst/>
          </a:prstGeom>
          <a:noFill/>
        </p:spPr>
        <p:txBody>
          <a:bodyPr wrap="none" rtlCol="0">
            <a:spAutoFit/>
          </a:bodyPr>
          <a:lstStyle/>
          <a:p>
            <a:r>
              <a:rPr lang="de-DE" sz="1400" dirty="0" smtClean="0">
                <a:solidFill>
                  <a:schemeClr val="bg1"/>
                </a:solidFill>
                <a:latin typeface="Comic Sans MS" pitchFamily="66" charset="0"/>
              </a:rPr>
              <a:t>Praktikum bei bio-Lab</a:t>
            </a:r>
            <a:endParaRPr lang="de-DE" sz="1400" dirty="0">
              <a:solidFill>
                <a:schemeClr val="bg1"/>
              </a:solidFill>
              <a:latin typeface="Comic Sans MS" pitchFamily="66" charset="0"/>
            </a:endParaRPr>
          </a:p>
        </p:txBody>
      </p:sp>
      <p:sp>
        <p:nvSpPr>
          <p:cNvPr id="37" name="Textfeld 36"/>
          <p:cNvSpPr txBox="1"/>
          <p:nvPr/>
        </p:nvSpPr>
        <p:spPr>
          <a:xfrm>
            <a:off x="6084168" y="1412776"/>
            <a:ext cx="1289135" cy="307777"/>
          </a:xfrm>
          <a:prstGeom prst="rect">
            <a:avLst/>
          </a:prstGeom>
          <a:noFill/>
        </p:spPr>
        <p:txBody>
          <a:bodyPr wrap="none" rtlCol="0">
            <a:spAutoFit/>
          </a:bodyPr>
          <a:lstStyle/>
          <a:p>
            <a:r>
              <a:rPr lang="de-DE" sz="1400" dirty="0" smtClean="0">
                <a:solidFill>
                  <a:schemeClr val="bg1"/>
                </a:solidFill>
                <a:latin typeface="Comic Sans MS" pitchFamily="66" charset="0"/>
              </a:rPr>
              <a:t>Volleyball AG</a:t>
            </a:r>
            <a:endParaRPr lang="de-DE" sz="1400" dirty="0">
              <a:solidFill>
                <a:schemeClr val="bg1"/>
              </a:solidFill>
              <a:latin typeface="Comic Sans MS" pitchFamily="66" charset="0"/>
            </a:endParaRPr>
          </a:p>
        </p:txBody>
      </p:sp>
      <p:sp>
        <p:nvSpPr>
          <p:cNvPr id="38" name="Textfeld 37"/>
          <p:cNvSpPr txBox="1"/>
          <p:nvPr/>
        </p:nvSpPr>
        <p:spPr>
          <a:xfrm>
            <a:off x="6228184" y="6237312"/>
            <a:ext cx="1128835" cy="307777"/>
          </a:xfrm>
          <a:prstGeom prst="rect">
            <a:avLst/>
          </a:prstGeom>
          <a:noFill/>
        </p:spPr>
        <p:txBody>
          <a:bodyPr wrap="none" rtlCol="0">
            <a:spAutoFit/>
          </a:bodyPr>
          <a:lstStyle/>
          <a:p>
            <a:r>
              <a:rPr lang="de-DE" sz="1400" dirty="0" smtClean="0">
                <a:solidFill>
                  <a:schemeClr val="bg1"/>
                </a:solidFill>
                <a:latin typeface="Comic Sans MS" pitchFamily="66" charset="0"/>
              </a:rPr>
              <a:t>Robotik AG</a:t>
            </a:r>
            <a:endParaRPr lang="de-DE" sz="1400" dirty="0">
              <a:solidFill>
                <a:schemeClr val="bg1"/>
              </a:solidFill>
              <a:latin typeface="Comic Sans MS" pitchFamily="66" charset="0"/>
            </a:endParaRPr>
          </a:p>
        </p:txBody>
      </p:sp>
      <p:sp>
        <p:nvSpPr>
          <p:cNvPr id="39" name="Textfeld 38"/>
          <p:cNvSpPr txBox="1"/>
          <p:nvPr/>
        </p:nvSpPr>
        <p:spPr>
          <a:xfrm>
            <a:off x="1763688" y="1340768"/>
            <a:ext cx="1191352" cy="523220"/>
          </a:xfrm>
          <a:prstGeom prst="rect">
            <a:avLst/>
          </a:prstGeom>
          <a:noFill/>
        </p:spPr>
        <p:txBody>
          <a:bodyPr wrap="none" rtlCol="0">
            <a:spAutoFit/>
          </a:bodyPr>
          <a:lstStyle/>
          <a:p>
            <a:r>
              <a:rPr lang="de-DE" sz="1400" dirty="0" smtClean="0">
                <a:solidFill>
                  <a:schemeClr val="bg1"/>
                </a:solidFill>
                <a:latin typeface="Comic Sans MS" pitchFamily="66" charset="0"/>
              </a:rPr>
              <a:t>AG Offene</a:t>
            </a:r>
          </a:p>
          <a:p>
            <a:r>
              <a:rPr lang="de-DE" sz="1400" dirty="0" smtClean="0">
                <a:solidFill>
                  <a:schemeClr val="bg1"/>
                </a:solidFill>
                <a:latin typeface="Comic Sans MS" pitchFamily="66" charset="0"/>
              </a:rPr>
              <a:t> Werkstatt </a:t>
            </a:r>
            <a:endParaRPr lang="de-DE" sz="1400" dirty="0">
              <a:solidFill>
                <a:schemeClr val="bg1"/>
              </a:solidFill>
              <a:latin typeface="Comic Sans MS" pitchFamily="66" charset="0"/>
            </a:endParaRPr>
          </a:p>
        </p:txBody>
      </p:sp>
      <p:sp>
        <p:nvSpPr>
          <p:cNvPr id="40" name="Textfeld 39"/>
          <p:cNvSpPr txBox="1"/>
          <p:nvPr/>
        </p:nvSpPr>
        <p:spPr>
          <a:xfrm>
            <a:off x="1835696" y="6165304"/>
            <a:ext cx="1372492" cy="307777"/>
          </a:xfrm>
          <a:prstGeom prst="rect">
            <a:avLst/>
          </a:prstGeom>
          <a:noFill/>
        </p:spPr>
        <p:txBody>
          <a:bodyPr wrap="none" rtlCol="0">
            <a:spAutoFit/>
          </a:bodyPr>
          <a:lstStyle/>
          <a:p>
            <a:r>
              <a:rPr lang="de-DE" sz="1400" dirty="0" smtClean="0">
                <a:solidFill>
                  <a:schemeClr val="bg1"/>
                </a:solidFill>
                <a:latin typeface="Comic Sans MS" pitchFamily="66" charset="0"/>
              </a:rPr>
              <a:t>Leichtathletik</a:t>
            </a:r>
            <a:endParaRPr lang="de-DE" sz="1400" dirty="0">
              <a:solidFill>
                <a:schemeClr val="bg1"/>
              </a:solidFill>
              <a:latin typeface="Comic Sans MS" pitchFamily="66" charset="0"/>
            </a:endParaRPr>
          </a:p>
        </p:txBody>
      </p:sp>
      <p:sp>
        <p:nvSpPr>
          <p:cNvPr id="41" name="Textfeld 40"/>
          <p:cNvSpPr txBox="1"/>
          <p:nvPr/>
        </p:nvSpPr>
        <p:spPr>
          <a:xfrm>
            <a:off x="1619672" y="3789040"/>
            <a:ext cx="1083951" cy="738664"/>
          </a:xfrm>
          <a:prstGeom prst="rect">
            <a:avLst/>
          </a:prstGeom>
          <a:noFill/>
        </p:spPr>
        <p:txBody>
          <a:bodyPr wrap="none" rtlCol="0">
            <a:spAutoFit/>
          </a:bodyPr>
          <a:lstStyle/>
          <a:p>
            <a:r>
              <a:rPr lang="de-DE" sz="1400" dirty="0" smtClean="0">
                <a:solidFill>
                  <a:schemeClr val="bg1"/>
                </a:solidFill>
                <a:latin typeface="Comic Sans MS" pitchFamily="66" charset="0"/>
              </a:rPr>
              <a:t>Teilnahme </a:t>
            </a:r>
          </a:p>
          <a:p>
            <a:pPr algn="ctr"/>
            <a:r>
              <a:rPr lang="de-DE" sz="1400" dirty="0" smtClean="0">
                <a:solidFill>
                  <a:schemeClr val="bg1"/>
                </a:solidFill>
                <a:latin typeface="Comic Sans MS" pitchFamily="66" charset="0"/>
              </a:rPr>
              <a:t>am </a:t>
            </a:r>
          </a:p>
          <a:p>
            <a:pPr algn="ctr"/>
            <a:r>
              <a:rPr lang="de-DE" sz="1400" dirty="0" smtClean="0">
                <a:solidFill>
                  <a:schemeClr val="bg1"/>
                </a:solidFill>
                <a:latin typeface="Comic Sans MS" pitchFamily="66" charset="0"/>
              </a:rPr>
              <a:t>Musical</a:t>
            </a:r>
            <a:endParaRPr lang="de-DE" sz="1400" dirty="0">
              <a:solidFill>
                <a:schemeClr val="bg1"/>
              </a:solidFill>
              <a:latin typeface="Comic Sans MS" pitchFamily="66" charset="0"/>
            </a:endParaRPr>
          </a:p>
        </p:txBody>
      </p:sp>
      <p:sp>
        <p:nvSpPr>
          <p:cNvPr id="42" name="Textfeld 41"/>
          <p:cNvSpPr txBox="1"/>
          <p:nvPr/>
        </p:nvSpPr>
        <p:spPr>
          <a:xfrm>
            <a:off x="5724128" y="1772816"/>
            <a:ext cx="577402" cy="307777"/>
          </a:xfrm>
          <a:prstGeom prst="rect">
            <a:avLst/>
          </a:prstGeom>
          <a:noFill/>
        </p:spPr>
        <p:txBody>
          <a:bodyPr wrap="none" rtlCol="0">
            <a:spAutoFit/>
          </a:bodyPr>
          <a:lstStyle/>
          <a:p>
            <a:r>
              <a:rPr lang="de-DE" sz="1400" dirty="0" smtClean="0">
                <a:solidFill>
                  <a:schemeClr val="bg1"/>
                </a:solidFill>
                <a:latin typeface="Comic Sans MS" pitchFamily="66" charset="0"/>
              </a:rPr>
              <a:t>Chor</a:t>
            </a:r>
            <a:endParaRPr lang="de-DE" sz="1400" dirty="0">
              <a:solidFill>
                <a:schemeClr val="bg1"/>
              </a:solidFill>
              <a:latin typeface="Comic Sans MS" pitchFamily="66" charset="0"/>
            </a:endParaRPr>
          </a:p>
        </p:txBody>
      </p:sp>
      <p:sp>
        <p:nvSpPr>
          <p:cNvPr id="43" name="Textfeld 42"/>
          <p:cNvSpPr txBox="1"/>
          <p:nvPr/>
        </p:nvSpPr>
        <p:spPr>
          <a:xfrm>
            <a:off x="6516216" y="4437112"/>
            <a:ext cx="901209" cy="307777"/>
          </a:xfrm>
          <a:prstGeom prst="rect">
            <a:avLst/>
          </a:prstGeom>
          <a:noFill/>
        </p:spPr>
        <p:txBody>
          <a:bodyPr wrap="none" rtlCol="0">
            <a:spAutoFit/>
          </a:bodyPr>
          <a:lstStyle/>
          <a:p>
            <a:r>
              <a:rPr lang="de-DE" sz="1400" dirty="0" smtClean="0">
                <a:solidFill>
                  <a:schemeClr val="bg1"/>
                </a:solidFill>
                <a:latin typeface="Comic Sans MS" pitchFamily="66" charset="0"/>
              </a:rPr>
              <a:t>Big Band</a:t>
            </a:r>
            <a:endParaRPr lang="de-DE" sz="1400" dirty="0">
              <a:solidFill>
                <a:schemeClr val="bg1"/>
              </a:solidFill>
              <a:latin typeface="Comic Sans MS" pitchFamily="66" charset="0"/>
            </a:endParaRPr>
          </a:p>
        </p:txBody>
      </p:sp>
      <p:sp>
        <p:nvSpPr>
          <p:cNvPr id="44" name="Textfeld 43"/>
          <p:cNvSpPr txBox="1"/>
          <p:nvPr/>
        </p:nvSpPr>
        <p:spPr>
          <a:xfrm>
            <a:off x="1619672" y="4869160"/>
            <a:ext cx="1290738" cy="307777"/>
          </a:xfrm>
          <a:prstGeom prst="rect">
            <a:avLst/>
          </a:prstGeom>
          <a:noFill/>
        </p:spPr>
        <p:txBody>
          <a:bodyPr wrap="none" rtlCol="0">
            <a:spAutoFit/>
          </a:bodyPr>
          <a:lstStyle/>
          <a:p>
            <a:r>
              <a:rPr lang="de-DE" sz="1400" dirty="0" smtClean="0">
                <a:solidFill>
                  <a:schemeClr val="bg1"/>
                </a:solidFill>
                <a:latin typeface="Comic Sans MS" pitchFamily="66" charset="0"/>
              </a:rPr>
              <a:t>Facharbeiten</a:t>
            </a:r>
            <a:endParaRPr lang="de-DE" sz="1400" dirty="0">
              <a:solidFill>
                <a:schemeClr val="bg1"/>
              </a:solidFill>
              <a:latin typeface="Comic Sans MS" pitchFamily="66" charset="0"/>
            </a:endParaRPr>
          </a:p>
        </p:txBody>
      </p:sp>
      <p:sp>
        <p:nvSpPr>
          <p:cNvPr id="30" name="Textfeld 29"/>
          <p:cNvSpPr txBox="1"/>
          <p:nvPr/>
        </p:nvSpPr>
        <p:spPr>
          <a:xfrm>
            <a:off x="7596336" y="3140968"/>
            <a:ext cx="1224136" cy="1200329"/>
          </a:xfrm>
          <a:prstGeom prst="rect">
            <a:avLst/>
          </a:prstGeom>
          <a:noFill/>
        </p:spPr>
        <p:txBody>
          <a:bodyPr wrap="square" rtlCol="0">
            <a:spAutoFit/>
          </a:bodyPr>
          <a:lstStyle/>
          <a:p>
            <a:pPr algn="ctr"/>
            <a:r>
              <a:rPr lang="de-DE" dirty="0" smtClean="0">
                <a:solidFill>
                  <a:schemeClr val="accent1">
                    <a:lumMod val="50000"/>
                  </a:schemeClr>
                </a:solidFill>
                <a:latin typeface="Comic Sans MS" pitchFamily="66" charset="0"/>
              </a:rPr>
              <a:t>Und vieles, vieles mehr ...</a:t>
            </a:r>
            <a:endParaRPr lang="de-DE" dirty="0">
              <a:solidFill>
                <a:schemeClr val="accent1">
                  <a:lumMod val="50000"/>
                </a:schemeClr>
              </a:solidFill>
              <a:latin typeface="Comic Sans MS" pitchFamily="66" charset="0"/>
            </a:endParaRPr>
          </a:p>
        </p:txBody>
      </p:sp>
      <p:sp>
        <p:nvSpPr>
          <p:cNvPr id="45" name="Textfeld 44"/>
          <p:cNvSpPr txBox="1"/>
          <p:nvPr/>
        </p:nvSpPr>
        <p:spPr>
          <a:xfrm>
            <a:off x="0" y="2276872"/>
            <a:ext cx="1656184" cy="2800767"/>
          </a:xfrm>
          <a:prstGeom prst="rect">
            <a:avLst/>
          </a:prstGeom>
          <a:noFill/>
        </p:spPr>
        <p:txBody>
          <a:bodyPr wrap="square" rtlCol="0">
            <a:spAutoFit/>
          </a:bodyPr>
          <a:lstStyle/>
          <a:p>
            <a:pPr algn="ctr"/>
            <a:r>
              <a:rPr lang="de-DE" sz="1600" dirty="0" smtClean="0">
                <a:solidFill>
                  <a:schemeClr val="accent1">
                    <a:lumMod val="50000"/>
                  </a:schemeClr>
                </a:solidFill>
                <a:latin typeface="Comic Sans MS" pitchFamily="66" charset="0"/>
              </a:rPr>
              <a:t>Unser </a:t>
            </a:r>
            <a:r>
              <a:rPr lang="de-DE" sz="1600" dirty="0" smtClean="0">
                <a:solidFill>
                  <a:schemeClr val="accent1">
                    <a:lumMod val="50000"/>
                  </a:schemeClr>
                </a:solidFill>
                <a:latin typeface="Comic Sans MS" pitchFamily="66" charset="0"/>
              </a:rPr>
              <a:t>Gymnasium </a:t>
            </a:r>
            <a:r>
              <a:rPr lang="de-DE" sz="1600" dirty="0" smtClean="0">
                <a:solidFill>
                  <a:schemeClr val="accent1">
                    <a:lumMod val="50000"/>
                  </a:schemeClr>
                </a:solidFill>
                <a:latin typeface="Comic Sans MS" pitchFamily="66" charset="0"/>
              </a:rPr>
              <a:t>bietet ein vielfältig attraktives Angebot, außerunter-</a:t>
            </a:r>
            <a:r>
              <a:rPr lang="de-DE" sz="1600" dirty="0" err="1" smtClean="0">
                <a:solidFill>
                  <a:schemeClr val="accent1">
                    <a:lumMod val="50000"/>
                  </a:schemeClr>
                </a:solidFill>
                <a:latin typeface="Comic Sans MS" pitchFamily="66" charset="0"/>
              </a:rPr>
              <a:t>richtliche</a:t>
            </a:r>
            <a:r>
              <a:rPr lang="de-DE" sz="1600" dirty="0" smtClean="0">
                <a:solidFill>
                  <a:schemeClr val="accent1">
                    <a:lumMod val="50000"/>
                  </a:schemeClr>
                </a:solidFill>
                <a:latin typeface="Comic Sans MS" pitchFamily="66" charset="0"/>
              </a:rPr>
              <a:t> Zusatz-</a:t>
            </a:r>
            <a:r>
              <a:rPr lang="de-DE" sz="1600" dirty="0" err="1" smtClean="0">
                <a:solidFill>
                  <a:schemeClr val="accent1">
                    <a:lumMod val="50000"/>
                  </a:schemeClr>
                </a:solidFill>
                <a:latin typeface="Comic Sans MS" pitchFamily="66" charset="0"/>
              </a:rPr>
              <a:t>qualifikationen</a:t>
            </a:r>
            <a:r>
              <a:rPr lang="de-DE" sz="1600" dirty="0" smtClean="0">
                <a:solidFill>
                  <a:schemeClr val="accent1">
                    <a:lumMod val="50000"/>
                  </a:schemeClr>
                </a:solidFill>
                <a:latin typeface="Comic Sans MS" pitchFamily="66" charset="0"/>
              </a:rPr>
              <a:t> zu erwerben...</a:t>
            </a:r>
            <a:endParaRPr lang="de-DE" sz="1600" dirty="0">
              <a:solidFill>
                <a:schemeClr val="accent1">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linds(horizontal)">
                                      <p:cBhvr>
                                        <p:cTn id="28" dur="500"/>
                                        <p:tgtEl>
                                          <p:spTgt spid="4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linds(horizontal)">
                                      <p:cBhvr>
                                        <p:cTn id="43" dur="500"/>
                                        <p:tgtEl>
                                          <p:spTgt spid="4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linds(horizontal)">
                                      <p:cBhvr>
                                        <p:cTn id="49" dur="500"/>
                                        <p:tgtEl>
                                          <p:spTgt spid="3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P spid="31" grpId="0"/>
      <p:bldP spid="32" grpId="0"/>
      <p:bldP spid="34" grpId="0"/>
      <p:bldP spid="36" grpId="0"/>
      <p:bldP spid="37" grpId="0"/>
      <p:bldP spid="38" grpId="0"/>
      <p:bldP spid="39" grpId="0"/>
      <p:bldP spid="40" grpId="0"/>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9217" t="18480" r="64090" b="14321"/>
          <a:stretch>
            <a:fillRect/>
          </a:stretch>
        </p:blipFill>
        <p:spPr bwMode="auto">
          <a:xfrm>
            <a:off x="4427984" y="1124744"/>
            <a:ext cx="3960440" cy="5608402"/>
          </a:xfrm>
          <a:prstGeom prst="rect">
            <a:avLst/>
          </a:prstGeom>
          <a:noFill/>
          <a:ln w="9525">
            <a:noFill/>
            <a:miter lim="800000"/>
            <a:headEnd/>
            <a:tailEnd/>
          </a:ln>
        </p:spPr>
      </p:pic>
      <p:graphicFrame>
        <p:nvGraphicFramePr>
          <p:cNvPr id="5" name="Tabelle 4"/>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3200" baseline="0" dirty="0" smtClean="0">
                          <a:solidFill>
                            <a:schemeClr val="accent5">
                              <a:lumMod val="20000"/>
                              <a:lumOff val="80000"/>
                            </a:schemeClr>
                          </a:solidFill>
                          <a:latin typeface="Comic Sans MS" pitchFamily="66" charset="0"/>
                        </a:rPr>
                        <a:t>Was müssen die Schüler tun?</a:t>
                      </a:r>
                      <a:endParaRPr lang="de-DE" sz="32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sp>
        <p:nvSpPr>
          <p:cNvPr id="6" name="Textfeld 5"/>
          <p:cNvSpPr txBox="1"/>
          <p:nvPr/>
        </p:nvSpPr>
        <p:spPr>
          <a:xfrm>
            <a:off x="4788024" y="2060848"/>
            <a:ext cx="1418978" cy="276999"/>
          </a:xfrm>
          <a:prstGeom prst="rect">
            <a:avLst/>
          </a:prstGeom>
          <a:noFill/>
        </p:spPr>
        <p:txBody>
          <a:bodyPr wrap="none" rtlCol="0">
            <a:spAutoFit/>
          </a:bodyPr>
          <a:lstStyle/>
          <a:p>
            <a:r>
              <a:rPr lang="de-DE" sz="1200" dirty="0" smtClean="0">
                <a:solidFill>
                  <a:srgbClr val="00B050"/>
                </a:solidFill>
                <a:latin typeface="Comic Sans MS" pitchFamily="66" charset="0"/>
              </a:rPr>
              <a:t>Max Mustermann</a:t>
            </a:r>
            <a:endParaRPr lang="de-DE" sz="1200" dirty="0">
              <a:solidFill>
                <a:srgbClr val="00B050"/>
              </a:solidFill>
              <a:latin typeface="Comic Sans MS" pitchFamily="66" charset="0"/>
            </a:endParaRPr>
          </a:p>
        </p:txBody>
      </p:sp>
      <p:sp>
        <p:nvSpPr>
          <p:cNvPr id="7" name="Textfeld 6"/>
          <p:cNvSpPr txBox="1"/>
          <p:nvPr/>
        </p:nvSpPr>
        <p:spPr>
          <a:xfrm>
            <a:off x="4788024" y="2996952"/>
            <a:ext cx="1296144" cy="261610"/>
          </a:xfrm>
          <a:prstGeom prst="rect">
            <a:avLst/>
          </a:prstGeom>
          <a:noFill/>
        </p:spPr>
        <p:txBody>
          <a:bodyPr wrap="square" rtlCol="0">
            <a:spAutoFit/>
          </a:bodyPr>
          <a:lstStyle/>
          <a:p>
            <a:r>
              <a:rPr lang="de-DE" sz="1100" dirty="0" err="1" smtClean="0">
                <a:solidFill>
                  <a:srgbClr val="00B050"/>
                </a:solidFill>
              </a:rPr>
              <a:t>Unesco</a:t>
            </a:r>
            <a:r>
              <a:rPr lang="de-DE" sz="1100" dirty="0" smtClean="0">
                <a:solidFill>
                  <a:srgbClr val="00B050"/>
                </a:solidFill>
              </a:rPr>
              <a:t> AG</a:t>
            </a:r>
            <a:endParaRPr lang="de-DE" sz="1100" dirty="0">
              <a:solidFill>
                <a:srgbClr val="00B050"/>
              </a:solidFill>
            </a:endParaRPr>
          </a:p>
        </p:txBody>
      </p:sp>
      <p:sp>
        <p:nvSpPr>
          <p:cNvPr id="13" name="Ellipse 12"/>
          <p:cNvSpPr/>
          <p:nvPr/>
        </p:nvSpPr>
        <p:spPr>
          <a:xfrm>
            <a:off x="395536" y="1340768"/>
            <a:ext cx="1872208" cy="1800200"/>
          </a:xfrm>
          <a:prstGeom prst="ellipse">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p:cNvSpPr/>
          <p:nvPr/>
        </p:nvSpPr>
        <p:spPr>
          <a:xfrm>
            <a:off x="323528" y="2852936"/>
            <a:ext cx="2664296" cy="1080120"/>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1">
                    <a:lumMod val="20000"/>
                    <a:lumOff val="80000"/>
                  </a:schemeClr>
                </a:solidFill>
              </a:rPr>
              <a:t>Während des Schuljahres außerunterrichtlich aktiv sein</a:t>
            </a:r>
            <a:endParaRPr lang="de-DE" sz="1400" dirty="0">
              <a:solidFill>
                <a:schemeClr val="accent1">
                  <a:lumMod val="20000"/>
                  <a:lumOff val="80000"/>
                </a:schemeClr>
              </a:solidFill>
            </a:endParaRPr>
          </a:p>
        </p:txBody>
      </p:sp>
      <p:sp>
        <p:nvSpPr>
          <p:cNvPr id="21" name="Pfeil nach rechts 20"/>
          <p:cNvSpPr/>
          <p:nvPr/>
        </p:nvSpPr>
        <p:spPr>
          <a:xfrm>
            <a:off x="2051720" y="980728"/>
            <a:ext cx="2880320" cy="1728192"/>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1">
                    <a:lumMod val="20000"/>
                    <a:lumOff val="80000"/>
                  </a:schemeClr>
                </a:solidFill>
              </a:rPr>
              <a:t>Am Ende des Schuljahres Nachweisformular beim Sekretariat abholen oder downloaden</a:t>
            </a:r>
            <a:endParaRPr lang="de-DE" sz="1400" dirty="0">
              <a:solidFill>
                <a:schemeClr val="accent1">
                  <a:lumMod val="20000"/>
                  <a:lumOff val="80000"/>
                </a:schemeClr>
              </a:solidFill>
            </a:endParaRPr>
          </a:p>
        </p:txBody>
      </p:sp>
      <p:sp>
        <p:nvSpPr>
          <p:cNvPr id="22" name="Pfeil nach rechts 21"/>
          <p:cNvSpPr/>
          <p:nvPr/>
        </p:nvSpPr>
        <p:spPr>
          <a:xfrm rot="20186246" flipH="1">
            <a:off x="6223189" y="1216956"/>
            <a:ext cx="2517250" cy="1220564"/>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accent1">
                    <a:lumMod val="20000"/>
                    <a:lumOff val="80000"/>
                  </a:schemeClr>
                </a:solidFill>
              </a:rPr>
              <a:t>Nachweisformular ausfüllen</a:t>
            </a:r>
            <a:endParaRPr lang="de-DE" dirty="0">
              <a:solidFill>
                <a:schemeClr val="accent1">
                  <a:lumMod val="20000"/>
                  <a:lumOff val="80000"/>
                </a:schemeClr>
              </a:solidFill>
            </a:endParaRPr>
          </a:p>
        </p:txBody>
      </p:sp>
      <p:sp>
        <p:nvSpPr>
          <p:cNvPr id="23" name="Pfeil nach rechts 22"/>
          <p:cNvSpPr/>
          <p:nvPr/>
        </p:nvSpPr>
        <p:spPr>
          <a:xfrm rot="19180624">
            <a:off x="5524671" y="3755231"/>
            <a:ext cx="2662204" cy="1473786"/>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accent1">
                    <a:lumMod val="20000"/>
                    <a:lumOff val="80000"/>
                  </a:schemeClr>
                </a:solidFill>
              </a:rPr>
              <a:t>Unterschrift der betreuenden Lehrkraft einholen</a:t>
            </a:r>
            <a:endParaRPr lang="de-DE" sz="1600" dirty="0">
              <a:solidFill>
                <a:schemeClr val="accent1">
                  <a:lumMod val="20000"/>
                  <a:lumOff val="80000"/>
                </a:schemeClr>
              </a:solidFill>
            </a:endParaRPr>
          </a:p>
        </p:txBody>
      </p:sp>
      <p:sp>
        <p:nvSpPr>
          <p:cNvPr id="24" name="Pfeil nach rechts 23"/>
          <p:cNvSpPr/>
          <p:nvPr/>
        </p:nvSpPr>
        <p:spPr>
          <a:xfrm flipH="1">
            <a:off x="3347864" y="5085184"/>
            <a:ext cx="4320480" cy="1944216"/>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accent1">
                    <a:lumMod val="20000"/>
                    <a:lumOff val="80000"/>
                  </a:schemeClr>
                </a:solidFill>
              </a:rPr>
              <a:t>Formular in den letzten beiden Wochen vor  und spätestens in den ersten beiden Wochen nach den Sommerferien im Sekretariat abgeben</a:t>
            </a:r>
            <a:endParaRPr lang="de-DE" sz="1600" dirty="0">
              <a:solidFill>
                <a:schemeClr val="accent1">
                  <a:lumMod val="20000"/>
                  <a:lumOff val="80000"/>
                </a:schemeClr>
              </a:solidFill>
            </a:endParaRPr>
          </a:p>
        </p:txBody>
      </p:sp>
      <p:sp>
        <p:nvSpPr>
          <p:cNvPr id="25" name="Textfeld 24"/>
          <p:cNvSpPr txBox="1"/>
          <p:nvPr/>
        </p:nvSpPr>
        <p:spPr>
          <a:xfrm>
            <a:off x="5724128" y="2996952"/>
            <a:ext cx="1296144" cy="261610"/>
          </a:xfrm>
          <a:prstGeom prst="rect">
            <a:avLst/>
          </a:prstGeom>
          <a:noFill/>
        </p:spPr>
        <p:txBody>
          <a:bodyPr wrap="square" rtlCol="0">
            <a:spAutoFit/>
          </a:bodyPr>
          <a:lstStyle/>
          <a:p>
            <a:r>
              <a:rPr lang="de-DE" sz="1100" dirty="0" smtClean="0">
                <a:solidFill>
                  <a:srgbClr val="00B050"/>
                </a:solidFill>
              </a:rPr>
              <a:t>  AG-Teilnahme</a:t>
            </a:r>
            <a:endParaRPr lang="de-DE" sz="1100" dirty="0">
              <a:solidFill>
                <a:srgbClr val="00B050"/>
              </a:solidFill>
            </a:endParaRPr>
          </a:p>
        </p:txBody>
      </p:sp>
      <p:sp>
        <p:nvSpPr>
          <p:cNvPr id="26" name="Textfeld 25"/>
          <p:cNvSpPr txBox="1"/>
          <p:nvPr/>
        </p:nvSpPr>
        <p:spPr>
          <a:xfrm>
            <a:off x="6732240" y="2996952"/>
            <a:ext cx="1296144" cy="261610"/>
          </a:xfrm>
          <a:prstGeom prst="rect">
            <a:avLst/>
          </a:prstGeom>
          <a:noFill/>
        </p:spPr>
        <p:txBody>
          <a:bodyPr wrap="square" rtlCol="0">
            <a:spAutoFit/>
          </a:bodyPr>
          <a:lstStyle/>
          <a:p>
            <a:r>
              <a:rPr lang="de-DE" sz="1100" dirty="0" smtClean="0">
                <a:solidFill>
                  <a:srgbClr val="00B050"/>
                </a:solidFill>
              </a:rPr>
              <a:t>SOK</a:t>
            </a:r>
            <a:endParaRPr lang="de-DE" sz="1100" dirty="0">
              <a:solidFill>
                <a:srgbClr val="00B050"/>
              </a:solidFill>
            </a:endParaRPr>
          </a:p>
        </p:txBody>
      </p:sp>
      <p:sp>
        <p:nvSpPr>
          <p:cNvPr id="27" name="Textfeld 26"/>
          <p:cNvSpPr txBox="1"/>
          <p:nvPr/>
        </p:nvSpPr>
        <p:spPr>
          <a:xfrm>
            <a:off x="7164288" y="2996952"/>
            <a:ext cx="1296144" cy="261610"/>
          </a:xfrm>
          <a:prstGeom prst="rect">
            <a:avLst/>
          </a:prstGeom>
          <a:noFill/>
        </p:spPr>
        <p:txBody>
          <a:bodyPr wrap="square" rtlCol="0">
            <a:spAutoFit/>
          </a:bodyPr>
          <a:lstStyle/>
          <a:p>
            <a:r>
              <a:rPr lang="de-DE" sz="1100" dirty="0" smtClean="0">
                <a:solidFill>
                  <a:srgbClr val="00B050"/>
                </a:solidFill>
              </a:rPr>
              <a:t>5cp</a:t>
            </a:r>
            <a:endParaRPr lang="de-DE" sz="1100" dirty="0">
              <a:solidFill>
                <a:srgbClr val="00B050"/>
              </a:solidFill>
            </a:endParaRPr>
          </a:p>
        </p:txBody>
      </p:sp>
      <p:sp>
        <p:nvSpPr>
          <p:cNvPr id="28" name="Textfeld 27"/>
          <p:cNvSpPr txBox="1"/>
          <p:nvPr/>
        </p:nvSpPr>
        <p:spPr>
          <a:xfrm>
            <a:off x="7380312" y="2996952"/>
            <a:ext cx="1296144" cy="261610"/>
          </a:xfrm>
          <a:prstGeom prst="rect">
            <a:avLst/>
          </a:prstGeom>
          <a:noFill/>
        </p:spPr>
        <p:txBody>
          <a:bodyPr wrap="square" rtlCol="0">
            <a:spAutoFit/>
          </a:bodyPr>
          <a:lstStyle/>
          <a:p>
            <a:r>
              <a:rPr lang="de-DE" sz="1100" dirty="0" smtClean="0">
                <a:solidFill>
                  <a:srgbClr val="FF0000"/>
                </a:solidFill>
              </a:rPr>
              <a:t>  Pah    Pah</a:t>
            </a:r>
            <a:endParaRPr lang="de-DE" sz="1100" dirty="0">
              <a:solidFill>
                <a:srgbClr val="FF0000"/>
              </a:solidFill>
            </a:endParaRPr>
          </a:p>
        </p:txBody>
      </p:sp>
      <p:pic>
        <p:nvPicPr>
          <p:cNvPr id="29" name="Picture 10"/>
          <p:cNvPicPr>
            <a:picLocks noChangeAspect="1" noChangeArrowheads="1"/>
          </p:cNvPicPr>
          <p:nvPr/>
        </p:nvPicPr>
        <p:blipFill>
          <a:blip r:embed="rId3" cstate="print"/>
          <a:srcRect l="35204" t="18480" r="36213" b="9281"/>
          <a:stretch>
            <a:fillRect/>
          </a:stretch>
        </p:blipFill>
        <p:spPr bwMode="auto">
          <a:xfrm>
            <a:off x="683568" y="3933056"/>
            <a:ext cx="1656184" cy="2354519"/>
          </a:xfrm>
          <a:prstGeom prst="rect">
            <a:avLst/>
          </a:prstGeom>
          <a:noFill/>
          <a:ln w="9525">
            <a:solidFill>
              <a:schemeClr val="tx2"/>
            </a:solidFill>
            <a:miter lim="800000"/>
            <a:headEnd/>
            <a:tailEnd/>
          </a:ln>
        </p:spPr>
      </p:pic>
      <p:sp>
        <p:nvSpPr>
          <p:cNvPr id="30" name="Textfeld 29"/>
          <p:cNvSpPr txBox="1"/>
          <p:nvPr/>
        </p:nvSpPr>
        <p:spPr>
          <a:xfrm>
            <a:off x="107504" y="6021288"/>
            <a:ext cx="3072251" cy="646331"/>
          </a:xfrm>
          <a:prstGeom prst="rect">
            <a:avLst/>
          </a:prstGeom>
          <a:solidFill>
            <a:schemeClr val="accent5">
              <a:lumMod val="75000"/>
            </a:schemeClr>
          </a:solidFill>
        </p:spPr>
        <p:txBody>
          <a:bodyPr wrap="none" rtlCol="0">
            <a:spAutoFit/>
          </a:bodyPr>
          <a:lstStyle/>
          <a:p>
            <a:pPr algn="ctr"/>
            <a:r>
              <a:rPr lang="de-DE" dirty="0" smtClean="0">
                <a:solidFill>
                  <a:schemeClr val="tx2">
                    <a:lumMod val="20000"/>
                    <a:lumOff val="80000"/>
                  </a:schemeClr>
                </a:solidFill>
              </a:rPr>
              <a:t>Qualipass nach den </a:t>
            </a:r>
          </a:p>
          <a:p>
            <a:pPr algn="ctr"/>
            <a:r>
              <a:rPr lang="de-DE" dirty="0" smtClean="0">
                <a:solidFill>
                  <a:schemeClr val="tx2">
                    <a:lumMod val="20000"/>
                    <a:lumOff val="80000"/>
                  </a:schemeClr>
                </a:solidFill>
              </a:rPr>
              <a:t>Herbstferien entgegennehmen</a:t>
            </a:r>
            <a:endParaRPr lang="de-DE" dirty="0">
              <a:solidFill>
                <a:schemeClr val="tx2">
                  <a:lumMod val="20000"/>
                  <a:lumOff val="80000"/>
                </a:schemeClr>
              </a:solidFill>
            </a:endParaRPr>
          </a:p>
        </p:txBody>
      </p:sp>
      <p:pic>
        <p:nvPicPr>
          <p:cNvPr id="5123" name="Picture 3"/>
          <p:cNvPicPr>
            <a:picLocks noChangeAspect="1" noChangeArrowheads="1"/>
          </p:cNvPicPr>
          <p:nvPr/>
        </p:nvPicPr>
        <p:blipFill>
          <a:blip r:embed="rId4" cstate="print"/>
          <a:srcRect/>
          <a:stretch>
            <a:fillRect/>
          </a:stretch>
        </p:blipFill>
        <p:spPr bwMode="auto">
          <a:xfrm>
            <a:off x="467544" y="1556792"/>
            <a:ext cx="1703851" cy="1277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blinds(horizontal)">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20" grpId="0" animBg="1"/>
      <p:bldP spid="21" grpId="0" animBg="1"/>
      <p:bldP spid="22" grpId="0" animBg="1"/>
      <p:bldP spid="23" grpId="0" animBg="1"/>
      <p:bldP spid="24" grpId="0" animBg="1"/>
      <p:bldP spid="25" grpId="0"/>
      <p:bldP spid="26" grpId="0"/>
      <p:bldP spid="27" grpId="0"/>
      <p:bldP spid="28"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nvGraphicFramePr>
        <p:xfrm>
          <a:off x="467544" y="-99392"/>
          <a:ext cx="813690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 6"/>
          <p:cNvGraphicFramePr/>
          <p:nvPr/>
        </p:nvGraphicFramePr>
        <p:xfrm>
          <a:off x="539552" y="2420888"/>
          <a:ext cx="7632848" cy="6368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2400" baseline="0" dirty="0" smtClean="0">
                          <a:solidFill>
                            <a:schemeClr val="accent5">
                              <a:lumMod val="20000"/>
                              <a:lumOff val="80000"/>
                            </a:schemeClr>
                          </a:solidFill>
                          <a:latin typeface="Comic Sans MS" pitchFamily="66" charset="0"/>
                        </a:rPr>
                        <a:t>Regelungen zur Vergabe von </a:t>
                      </a:r>
                      <a:r>
                        <a:rPr lang="de-DE" sz="2400" baseline="0" dirty="0" err="1" smtClean="0">
                          <a:solidFill>
                            <a:schemeClr val="accent5">
                              <a:lumMod val="20000"/>
                              <a:lumOff val="80000"/>
                            </a:schemeClr>
                          </a:solidFill>
                          <a:latin typeface="Comic Sans MS" pitchFamily="66" charset="0"/>
                        </a:rPr>
                        <a:t>credit</a:t>
                      </a:r>
                      <a:r>
                        <a:rPr lang="de-DE" sz="2400" baseline="0" dirty="0" smtClean="0">
                          <a:solidFill>
                            <a:schemeClr val="accent5">
                              <a:lumMod val="20000"/>
                              <a:lumOff val="80000"/>
                            </a:schemeClr>
                          </a:solidFill>
                          <a:latin typeface="Comic Sans MS" pitchFamily="66" charset="0"/>
                        </a:rPr>
                        <a:t>- </a:t>
                      </a:r>
                      <a:r>
                        <a:rPr lang="de-DE" sz="2400" baseline="0" dirty="0" err="1" smtClean="0">
                          <a:solidFill>
                            <a:schemeClr val="accent5">
                              <a:lumMod val="20000"/>
                              <a:lumOff val="80000"/>
                            </a:schemeClr>
                          </a:solidFill>
                          <a:latin typeface="Comic Sans MS" pitchFamily="66" charset="0"/>
                        </a:rPr>
                        <a:t>points</a:t>
                      </a:r>
                      <a:endParaRPr lang="de-DE" sz="24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3200" baseline="0" dirty="0" smtClean="0">
                          <a:solidFill>
                            <a:schemeClr val="accent5">
                              <a:lumMod val="20000"/>
                              <a:lumOff val="80000"/>
                            </a:schemeClr>
                          </a:solidFill>
                          <a:latin typeface="Comic Sans MS" pitchFamily="66" charset="0"/>
                        </a:rPr>
                        <a:t>Infos zum Qualipass</a:t>
                      </a:r>
                      <a:endParaRPr lang="de-DE" sz="32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sp>
        <p:nvSpPr>
          <p:cNvPr id="8" name="Rechteck 7"/>
          <p:cNvSpPr/>
          <p:nvPr/>
        </p:nvSpPr>
        <p:spPr>
          <a:xfrm>
            <a:off x="755576" y="1556792"/>
            <a:ext cx="7632848" cy="4262705"/>
          </a:xfrm>
          <a:prstGeom prst="rect">
            <a:avLst/>
          </a:prstGeom>
        </p:spPr>
        <p:txBody>
          <a:bodyPr wrap="square">
            <a:spAutoFit/>
          </a:bodyPr>
          <a:lstStyle/>
          <a:p>
            <a:pPr>
              <a:buFont typeface="Arial" pitchFamily="34" charset="0"/>
              <a:buChar char="•"/>
            </a:pPr>
            <a:r>
              <a:rPr lang="de-DE" sz="1600" dirty="0" smtClean="0">
                <a:solidFill>
                  <a:schemeClr val="accent1">
                    <a:lumMod val="50000"/>
                  </a:schemeClr>
                </a:solidFill>
                <a:latin typeface="Comic Sans MS" pitchFamily="66" charset="0"/>
              </a:rPr>
              <a:t> Bescheinigt werden Aktivitäten,</a:t>
            </a:r>
          </a:p>
          <a:p>
            <a:r>
              <a:rPr lang="de-DE" sz="1600" dirty="0" smtClean="0">
                <a:solidFill>
                  <a:schemeClr val="accent1">
                    <a:lumMod val="50000"/>
                  </a:schemeClr>
                </a:solidFill>
                <a:latin typeface="Comic Sans MS" pitchFamily="66" charset="0"/>
              </a:rPr>
              <a:t>die im Aufwand mindestens einer einstündigen AG entsprechen oder eine besondere Qualität besitzen (z.B. erfolgreiche Teilnahme an Wettbewerben, Preise, Auszeichnungen, Facharbeit...).</a:t>
            </a:r>
          </a:p>
          <a:p>
            <a:endParaRPr lang="de-DE" sz="500" dirty="0" smtClean="0">
              <a:solidFill>
                <a:schemeClr val="accent1">
                  <a:lumMod val="50000"/>
                </a:schemeClr>
              </a:solidFill>
              <a:latin typeface="Comic Sans MS" pitchFamily="66" charset="0"/>
            </a:endParaRPr>
          </a:p>
          <a:p>
            <a:pPr>
              <a:buFont typeface="Arial" pitchFamily="34" charset="0"/>
              <a:buChar char="•"/>
            </a:pPr>
            <a:r>
              <a:rPr lang="de-DE" sz="1600" dirty="0" smtClean="0">
                <a:solidFill>
                  <a:schemeClr val="accent1">
                    <a:lumMod val="50000"/>
                  </a:schemeClr>
                </a:solidFill>
                <a:latin typeface="Comic Sans MS" pitchFamily="66" charset="0"/>
              </a:rPr>
              <a:t> Weiterhin können für ein Schuljahr nicht mehr als sieben Aktivitäten bescheinigt werden. Legt man die beschriebenen Kriterien zugrunde sollte dies ausreichen.</a:t>
            </a:r>
          </a:p>
          <a:p>
            <a:pPr>
              <a:buFont typeface="Arial" pitchFamily="34" charset="0"/>
              <a:buChar char="•"/>
            </a:pPr>
            <a:endParaRPr lang="de-DE" sz="500" dirty="0" smtClean="0">
              <a:solidFill>
                <a:schemeClr val="accent1">
                  <a:lumMod val="50000"/>
                </a:schemeClr>
              </a:solidFill>
              <a:latin typeface="Comic Sans MS" pitchFamily="66" charset="0"/>
            </a:endParaRPr>
          </a:p>
          <a:p>
            <a:pPr>
              <a:buFont typeface="Arial" pitchFamily="34" charset="0"/>
              <a:buChar char="•"/>
            </a:pPr>
            <a:r>
              <a:rPr lang="de-DE" sz="1600" dirty="0" smtClean="0">
                <a:solidFill>
                  <a:schemeClr val="accent1">
                    <a:lumMod val="50000"/>
                  </a:schemeClr>
                </a:solidFill>
                <a:latin typeface="Comic Sans MS" pitchFamily="66" charset="0"/>
              </a:rPr>
              <a:t> Die ausgefüllten Nachweisbögen sollten wenn möglich vor Schuljahresende beim Sekretariat abgegeben werden, damit sie in den Ferien bereits erfasst werden können. Weiterhin ist es am Schuljahresende am einfachsten die Unterschriften, z.B. in der letzten AG-Stunde zu holen.</a:t>
            </a:r>
          </a:p>
          <a:p>
            <a:pPr>
              <a:buFont typeface="Arial" pitchFamily="34" charset="0"/>
              <a:buChar char="•"/>
            </a:pPr>
            <a:endParaRPr lang="de-DE" sz="500" dirty="0" smtClean="0">
              <a:solidFill>
                <a:schemeClr val="accent1">
                  <a:lumMod val="50000"/>
                </a:schemeClr>
              </a:solidFill>
              <a:latin typeface="Comic Sans MS" pitchFamily="66" charset="0"/>
            </a:endParaRPr>
          </a:p>
          <a:p>
            <a:pPr>
              <a:buFont typeface="Arial" pitchFamily="34" charset="0"/>
              <a:buChar char="•"/>
            </a:pPr>
            <a:r>
              <a:rPr lang="de-DE" sz="1600" dirty="0" smtClean="0">
                <a:solidFill>
                  <a:schemeClr val="accent1">
                    <a:lumMod val="50000"/>
                  </a:schemeClr>
                </a:solidFill>
                <a:latin typeface="Comic Sans MS" pitchFamily="66" charset="0"/>
              </a:rPr>
              <a:t> Nachträglich können Eintragungen in den ersten beiden Wochen des nächsten Schuljahres vorgenommen werden, anschließend werden keine Bescheinigungen mehr erstellt oder ergänzt. Diese Frist wurde zum Schuljahr 11/12 deutlich verkürzt, um die </a:t>
            </a:r>
            <a:r>
              <a:rPr lang="de-DE" sz="1600" dirty="0" err="1" smtClean="0">
                <a:solidFill>
                  <a:schemeClr val="accent1">
                    <a:lumMod val="50000"/>
                  </a:schemeClr>
                </a:solidFill>
                <a:latin typeface="Comic Sans MS" pitchFamily="66" charset="0"/>
              </a:rPr>
              <a:t>Qualipässe</a:t>
            </a:r>
            <a:r>
              <a:rPr lang="de-DE" sz="1600" dirty="0" smtClean="0">
                <a:solidFill>
                  <a:schemeClr val="accent1">
                    <a:lumMod val="50000"/>
                  </a:schemeClr>
                </a:solidFill>
                <a:latin typeface="Comic Sans MS" pitchFamily="66" charset="0"/>
              </a:rPr>
              <a:t>, wie vielfach gewünscht, früher erstellen zu können</a:t>
            </a:r>
            <a:endParaRPr lang="de-DE" sz="1600" dirty="0">
              <a:solidFill>
                <a:schemeClr val="accent1">
                  <a:lumMod val="50000"/>
                </a:schemeClr>
              </a:solidFill>
              <a:latin typeface="Comic Sans MS" pitchFamily="66" charset="0"/>
            </a:endParaRPr>
          </a:p>
        </p:txBody>
      </p:sp>
      <p:graphicFrame>
        <p:nvGraphicFramePr>
          <p:cNvPr id="11" name="Tabelle 10"/>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2400" baseline="0" dirty="0" smtClean="0">
                          <a:solidFill>
                            <a:schemeClr val="accent5">
                              <a:lumMod val="20000"/>
                              <a:lumOff val="80000"/>
                            </a:schemeClr>
                          </a:solidFill>
                          <a:latin typeface="Comic Sans MS" pitchFamily="66" charset="0"/>
                        </a:rPr>
                        <a:t>Regelungen zur Vergabe von </a:t>
                      </a:r>
                      <a:r>
                        <a:rPr lang="de-DE" sz="2400" baseline="0" dirty="0" err="1" smtClean="0">
                          <a:solidFill>
                            <a:schemeClr val="accent5">
                              <a:lumMod val="20000"/>
                              <a:lumOff val="80000"/>
                            </a:schemeClr>
                          </a:solidFill>
                          <a:latin typeface="Comic Sans MS" pitchFamily="66" charset="0"/>
                        </a:rPr>
                        <a:t>credit</a:t>
                      </a:r>
                      <a:r>
                        <a:rPr lang="de-DE" sz="2400" baseline="0" dirty="0" smtClean="0">
                          <a:solidFill>
                            <a:schemeClr val="accent5">
                              <a:lumMod val="20000"/>
                              <a:lumOff val="80000"/>
                            </a:schemeClr>
                          </a:solidFill>
                          <a:latin typeface="Comic Sans MS" pitchFamily="66" charset="0"/>
                        </a:rPr>
                        <a:t>- </a:t>
                      </a:r>
                      <a:r>
                        <a:rPr lang="de-DE" sz="2400" baseline="0" dirty="0" err="1" smtClean="0">
                          <a:solidFill>
                            <a:schemeClr val="accent5">
                              <a:lumMod val="20000"/>
                              <a:lumOff val="80000"/>
                            </a:schemeClr>
                          </a:solidFill>
                          <a:latin typeface="Comic Sans MS" pitchFamily="66" charset="0"/>
                        </a:rPr>
                        <a:t>points</a:t>
                      </a:r>
                      <a:endParaRPr lang="de-DE" sz="24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nvGraphicFramePr>
        <p:xfrm>
          <a:off x="323528" y="188640"/>
          <a:ext cx="8496944" cy="864096"/>
        </p:xfrm>
        <a:graphic>
          <a:graphicData uri="http://schemas.openxmlformats.org/drawingml/2006/table">
            <a:tbl>
              <a:tblPr firstRow="1" bandRow="1">
                <a:tableStyleId>{5C22544A-7EE6-4342-B048-85BDC9FD1C3A}</a:tableStyleId>
              </a:tblPr>
              <a:tblGrid>
                <a:gridCol w="8496944"/>
              </a:tblGrid>
              <a:tr h="864096">
                <a:tc>
                  <a:txBody>
                    <a:bodyPr/>
                    <a:lstStyle/>
                    <a:p>
                      <a:pPr algn="ctr"/>
                      <a:r>
                        <a:rPr lang="de-DE" sz="3200" baseline="0" dirty="0" smtClean="0">
                          <a:solidFill>
                            <a:schemeClr val="accent5">
                              <a:lumMod val="20000"/>
                              <a:lumOff val="80000"/>
                            </a:schemeClr>
                          </a:solidFill>
                          <a:latin typeface="Comic Sans MS" pitchFamily="66" charset="0"/>
                        </a:rPr>
                        <a:t>Zertifikat</a:t>
                      </a:r>
                      <a:endParaRPr lang="de-DE" sz="3200" dirty="0">
                        <a:solidFill>
                          <a:schemeClr val="accent5">
                            <a:lumMod val="20000"/>
                            <a:lumOff val="80000"/>
                          </a:schemeClr>
                        </a:solidFill>
                        <a:latin typeface="Comic Sans MS" pitchFamily="66" charset="0"/>
                      </a:endParaRPr>
                    </a:p>
                  </a:txBody>
                  <a:tcPr anchor="ctr">
                    <a:solidFill>
                      <a:schemeClr val="tx2">
                        <a:lumMod val="75000"/>
                      </a:schemeClr>
                    </a:solidFill>
                  </a:tcPr>
                </a:tc>
              </a:tr>
            </a:tbl>
          </a:graphicData>
        </a:graphic>
      </p:graphicFrame>
      <p:pic>
        <p:nvPicPr>
          <p:cNvPr id="1026" name="Picture 2"/>
          <p:cNvPicPr>
            <a:picLocks noChangeAspect="1" noChangeArrowheads="1"/>
          </p:cNvPicPr>
          <p:nvPr/>
        </p:nvPicPr>
        <p:blipFill>
          <a:blip r:embed="rId2" cstate="print"/>
          <a:srcRect l="35198" t="17640" r="35980" b="9281"/>
          <a:stretch>
            <a:fillRect/>
          </a:stretch>
        </p:blipFill>
        <p:spPr bwMode="auto">
          <a:xfrm>
            <a:off x="611560" y="1196752"/>
            <a:ext cx="3816424" cy="5443097"/>
          </a:xfrm>
          <a:prstGeom prst="rect">
            <a:avLst/>
          </a:prstGeom>
          <a:noFill/>
          <a:ln w="9525">
            <a:noFill/>
            <a:miter lim="800000"/>
            <a:headEnd/>
            <a:tailEnd/>
          </a:ln>
        </p:spPr>
      </p:pic>
      <p:sp>
        <p:nvSpPr>
          <p:cNvPr id="7" name="Textfeld 6"/>
          <p:cNvSpPr txBox="1"/>
          <p:nvPr/>
        </p:nvSpPr>
        <p:spPr>
          <a:xfrm>
            <a:off x="4860032" y="1628800"/>
            <a:ext cx="3744416" cy="4401205"/>
          </a:xfrm>
          <a:prstGeom prst="rect">
            <a:avLst/>
          </a:prstGeom>
          <a:noFill/>
        </p:spPr>
        <p:txBody>
          <a:bodyPr wrap="square" rtlCol="0">
            <a:spAutoFit/>
          </a:bodyPr>
          <a:lstStyle/>
          <a:p>
            <a:pPr algn="ctr"/>
            <a:r>
              <a:rPr lang="de-DE" sz="2800" dirty="0" smtClean="0">
                <a:solidFill>
                  <a:schemeClr val="accent1">
                    <a:lumMod val="50000"/>
                  </a:schemeClr>
                </a:solidFill>
                <a:latin typeface="Comic Sans MS" pitchFamily="66" charset="0"/>
              </a:rPr>
              <a:t>Erreicht ein/e Schüler/in </a:t>
            </a:r>
            <a:r>
              <a:rPr lang="de-DE" sz="2800" dirty="0" err="1" smtClean="0">
                <a:solidFill>
                  <a:schemeClr val="accent1">
                    <a:lumMod val="50000"/>
                  </a:schemeClr>
                </a:solidFill>
                <a:latin typeface="Comic Sans MS" pitchFamily="66" charset="0"/>
              </a:rPr>
              <a:t>in</a:t>
            </a:r>
            <a:r>
              <a:rPr lang="de-DE" sz="2800" dirty="0" smtClean="0">
                <a:solidFill>
                  <a:schemeClr val="accent1">
                    <a:lumMod val="50000"/>
                  </a:schemeClr>
                </a:solidFill>
                <a:latin typeface="Comic Sans MS" pitchFamily="66" charset="0"/>
              </a:rPr>
              <a:t> einem der vier Kompetenzbereiche in der Summe 100 Punkte, kann diese Kompetenz mit einer zusätzlichen Urkunde bescheinigt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accent5">
                    <a:lumMod val="40000"/>
                    <a:lumOff val="60000"/>
                  </a:schemeClr>
                </a:solidFill>
              </a:rPr>
              <a:t>homepage</a:t>
            </a:r>
            <a:endParaRPr lang="de-DE" dirty="0">
              <a:solidFill>
                <a:schemeClr val="accent5">
                  <a:lumMod val="40000"/>
                  <a:lumOff val="60000"/>
                </a:schemeClr>
              </a:solidFill>
            </a:endParaRPr>
          </a:p>
        </p:txBody>
      </p:sp>
      <p:pic>
        <p:nvPicPr>
          <p:cNvPr id="6147" name="Picture 3"/>
          <p:cNvPicPr>
            <a:picLocks noChangeAspect="1" noChangeArrowheads="1"/>
          </p:cNvPicPr>
          <p:nvPr/>
        </p:nvPicPr>
        <p:blipFill>
          <a:blip r:embed="rId2" cstate="print">
            <a:lum bright="57000"/>
          </a:blip>
          <a:srcRect/>
          <a:stretch>
            <a:fillRect/>
          </a:stretch>
        </p:blipFill>
        <p:spPr bwMode="auto">
          <a:xfrm>
            <a:off x="755576" y="71654"/>
            <a:ext cx="6624736" cy="6592263"/>
          </a:xfrm>
          <a:prstGeom prst="rect">
            <a:avLst/>
          </a:prstGeom>
          <a:noFill/>
        </p:spPr>
      </p:pic>
      <p:pic>
        <p:nvPicPr>
          <p:cNvPr id="6148" name="Picture 4" descr="logo_pgh_cmyk"/>
          <p:cNvPicPr>
            <a:picLocks noChangeAspect="1" noChangeArrowheads="1"/>
          </p:cNvPicPr>
          <p:nvPr/>
        </p:nvPicPr>
        <p:blipFill>
          <a:blip r:embed="rId3" cstate="print"/>
          <a:srcRect/>
          <a:stretch>
            <a:fillRect/>
          </a:stretch>
        </p:blipFill>
        <p:spPr bwMode="auto">
          <a:xfrm>
            <a:off x="179512" y="188640"/>
            <a:ext cx="2427056" cy="1257771"/>
          </a:xfrm>
          <a:prstGeom prst="rect">
            <a:avLst/>
          </a:prstGeom>
          <a:noFill/>
          <a:ln w="9525">
            <a:solidFill>
              <a:schemeClr val="tx1"/>
            </a:solidFill>
            <a:miter lim="800000"/>
            <a:headEnd/>
            <a:tailEnd/>
          </a:ln>
        </p:spPr>
      </p:pic>
      <p:pic>
        <p:nvPicPr>
          <p:cNvPr id="6" name="Picture 10"/>
          <p:cNvPicPr>
            <a:picLocks noChangeAspect="1" noChangeArrowheads="1"/>
          </p:cNvPicPr>
          <p:nvPr/>
        </p:nvPicPr>
        <p:blipFill>
          <a:blip r:embed="rId4" cstate="print"/>
          <a:srcRect l="35204" t="18480" r="36213" b="9281"/>
          <a:stretch>
            <a:fillRect/>
          </a:stretch>
        </p:blipFill>
        <p:spPr bwMode="auto">
          <a:xfrm>
            <a:off x="5508104" y="1268760"/>
            <a:ext cx="3376439" cy="4800126"/>
          </a:xfrm>
          <a:prstGeom prst="rect">
            <a:avLst/>
          </a:prstGeom>
          <a:noFill/>
          <a:ln w="9525">
            <a:solidFill>
              <a:schemeClr val="tx1"/>
            </a:solidFill>
            <a:miter lim="800000"/>
            <a:headEnd/>
            <a:tailEnd/>
          </a:ln>
        </p:spPr>
      </p:pic>
      <p:sp>
        <p:nvSpPr>
          <p:cNvPr id="7" name="Textfeld 6"/>
          <p:cNvSpPr txBox="1"/>
          <p:nvPr/>
        </p:nvSpPr>
        <p:spPr>
          <a:xfrm>
            <a:off x="1115616" y="2204864"/>
            <a:ext cx="4608512" cy="1200329"/>
          </a:xfrm>
          <a:prstGeom prst="rect">
            <a:avLst/>
          </a:prstGeom>
          <a:noFill/>
        </p:spPr>
        <p:txBody>
          <a:bodyPr wrap="square" rtlCol="0">
            <a:spAutoFit/>
          </a:bodyPr>
          <a:lstStyle/>
          <a:p>
            <a:r>
              <a:rPr lang="de-DE" sz="7200" dirty="0" smtClean="0">
                <a:solidFill>
                  <a:schemeClr val="accent1">
                    <a:lumMod val="50000"/>
                  </a:schemeClr>
                </a:solidFill>
                <a:latin typeface="Comic Sans MS" pitchFamily="66" charset="0"/>
              </a:rPr>
              <a:t>Qualipass</a:t>
            </a:r>
            <a:endParaRPr lang="de-DE" sz="7200" dirty="0">
              <a:solidFill>
                <a:schemeClr val="accent1">
                  <a:lumMod val="50000"/>
                </a:schemeClr>
              </a:solidFill>
              <a:latin typeface="Comic Sans MS" pitchFamily="66" charset="0"/>
            </a:endParaRPr>
          </a:p>
        </p:txBody>
      </p:sp>
      <p:sp>
        <p:nvSpPr>
          <p:cNvPr id="8" name="Textfeld 7"/>
          <p:cNvSpPr txBox="1"/>
          <p:nvPr/>
        </p:nvSpPr>
        <p:spPr>
          <a:xfrm>
            <a:off x="2339752" y="5877272"/>
            <a:ext cx="2039982" cy="646331"/>
          </a:xfrm>
          <a:prstGeom prst="rect">
            <a:avLst/>
          </a:prstGeom>
          <a:noFill/>
        </p:spPr>
        <p:txBody>
          <a:bodyPr wrap="none" rtlCol="0">
            <a:spAutoFit/>
          </a:bodyPr>
          <a:lstStyle/>
          <a:p>
            <a:r>
              <a:rPr lang="de-DE" b="1" dirty="0" smtClean="0">
                <a:solidFill>
                  <a:schemeClr val="accent1">
                    <a:lumMod val="50000"/>
                  </a:schemeClr>
                </a:solidFill>
              </a:rPr>
              <a:t>Ansprechpartnerin:</a:t>
            </a:r>
          </a:p>
          <a:p>
            <a:pPr algn="ctr"/>
            <a:r>
              <a:rPr lang="de-DE" b="1" dirty="0" smtClean="0">
                <a:solidFill>
                  <a:schemeClr val="accent1">
                    <a:lumMod val="50000"/>
                  </a:schemeClr>
                </a:solidFill>
              </a:rPr>
              <a:t> Fr. Schirrmann</a:t>
            </a:r>
            <a:endParaRPr lang="de-DE" b="1" dirty="0">
              <a:solidFill>
                <a:schemeClr val="accent1">
                  <a:lumMod val="50000"/>
                </a:schemeClr>
              </a:solidFill>
            </a:endParaRPr>
          </a:p>
        </p:txBody>
      </p:sp>
      <p:sp>
        <p:nvSpPr>
          <p:cNvPr id="9" name="Textfeld 8"/>
          <p:cNvSpPr txBox="1"/>
          <p:nvPr/>
        </p:nvSpPr>
        <p:spPr>
          <a:xfrm>
            <a:off x="1043608" y="3717032"/>
            <a:ext cx="4176464" cy="1569660"/>
          </a:xfrm>
          <a:prstGeom prst="rect">
            <a:avLst/>
          </a:prstGeom>
          <a:solidFill>
            <a:schemeClr val="accent5">
              <a:lumMod val="50000"/>
            </a:schemeClr>
          </a:solidFill>
        </p:spPr>
        <p:txBody>
          <a:bodyPr wrap="square" rtlCol="0">
            <a:spAutoFit/>
          </a:bodyPr>
          <a:lstStyle/>
          <a:p>
            <a:pPr algn="ctr"/>
            <a:r>
              <a:rPr lang="de-DE" sz="2400" b="1" dirty="0" smtClean="0">
                <a:solidFill>
                  <a:srgbClr val="92D050"/>
                </a:solidFill>
              </a:rPr>
              <a:t>Der Qualipass hat sich bereits als Hilfsmittel für unsere Schüler bei Bewerbungen bewährt.</a:t>
            </a:r>
            <a:endParaRPr lang="de-DE" sz="2400" b="1"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Bildschirmpräsentation (4:3)</PresentationFormat>
  <Paragraphs>113</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Larissa-Design</vt:lpstr>
      <vt:lpstr>Folie 1</vt:lpstr>
      <vt:lpstr>Folie 2</vt:lpstr>
      <vt:lpstr>Folie 3</vt:lpstr>
      <vt:lpstr>Folie 4</vt:lpstr>
      <vt:lpstr>Folie 5</vt:lpstr>
      <vt:lpstr>Folie 6</vt:lpstr>
      <vt:lpstr>Folie 7</vt:lpstr>
      <vt:lpstr>Folie 8</vt:lpstr>
      <vt:lpstr>homepage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Nicole</dc:creator>
  <cp:lastModifiedBy>Nicole</cp:lastModifiedBy>
  <cp:revision>73</cp:revision>
  <dcterms:created xsi:type="dcterms:W3CDTF">2012-08-29T12:26:36Z</dcterms:created>
  <dcterms:modified xsi:type="dcterms:W3CDTF">2016-11-23T22:52:27Z</dcterms:modified>
</cp:coreProperties>
</file>